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9" r:id="rId4"/>
    <p:sldId id="257" r:id="rId5"/>
    <p:sldId id="268" r:id="rId6"/>
    <p:sldId id="261" r:id="rId7"/>
    <p:sldId id="260" r:id="rId8"/>
    <p:sldId id="262" r:id="rId9"/>
    <p:sldId id="263" r:id="rId10"/>
    <p:sldId id="266" r:id="rId11"/>
    <p:sldId id="264" r:id="rId12"/>
    <p:sldId id="265" r:id="rId13"/>
    <p:sldId id="273" r:id="rId14"/>
    <p:sldId id="270" r:id="rId15"/>
    <p:sldId id="274" r:id="rId16"/>
    <p:sldId id="271" r:id="rId17"/>
    <p:sldId id="272" r:id="rId18"/>
    <p:sldId id="275" r:id="rId19"/>
    <p:sldId id="276" r:id="rId20"/>
    <p:sldId id="278" r:id="rId21"/>
    <p:sldId id="277" r:id="rId22"/>
    <p:sldId id="282" r:id="rId23"/>
    <p:sldId id="280" r:id="rId24"/>
    <p:sldId id="301" r:id="rId25"/>
    <p:sldId id="286" r:id="rId26"/>
    <p:sldId id="293" r:id="rId27"/>
    <p:sldId id="287" r:id="rId28"/>
    <p:sldId id="289" r:id="rId29"/>
    <p:sldId id="297" r:id="rId30"/>
    <p:sldId id="298" r:id="rId31"/>
    <p:sldId id="299" r:id="rId32"/>
    <p:sldId id="288" r:id="rId33"/>
    <p:sldId id="281" r:id="rId34"/>
    <p:sldId id="283" r:id="rId35"/>
    <p:sldId id="294" r:id="rId36"/>
    <p:sldId id="295" r:id="rId37"/>
    <p:sldId id="279" r:id="rId38"/>
    <p:sldId id="296" r:id="rId39"/>
    <p:sldId id="300" r:id="rId4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8218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541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2330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047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2907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9198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7447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74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2324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3977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09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AC5C2F-5E93-4D1E-816D-2EB3786873B4}" type="datetimeFigureOut">
              <a:rPr lang="ko-KR" altLang="en-US" smtClean="0"/>
              <a:t>2019-11-23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8530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://staruml.i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 smtClean="0"/>
              <a:t>유니티</a:t>
            </a:r>
            <a:r>
              <a:rPr lang="ko-KR" altLang="en-US" dirty="0" smtClean="0"/>
              <a:t> 물리</a:t>
            </a:r>
            <a:r>
              <a:rPr lang="en-US" altLang="ko-KR" dirty="0"/>
              <a:t> </a:t>
            </a:r>
            <a:r>
              <a:rPr lang="ko-KR" altLang="en-US" dirty="0" smtClean="0"/>
              <a:t>구현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442297"/>
            <a:ext cx="9144000" cy="1655762"/>
          </a:xfrm>
        </p:spPr>
        <p:txBody>
          <a:bodyPr/>
          <a:lstStyle/>
          <a:p>
            <a:r>
              <a:rPr lang="ko-KR" altLang="en-US" dirty="0" err="1" smtClean="0"/>
              <a:t>유니티</a:t>
            </a:r>
            <a:r>
              <a:rPr lang="ko-KR" altLang="en-US" dirty="0" smtClean="0"/>
              <a:t> 내의 </a:t>
            </a:r>
            <a:r>
              <a:rPr lang="en-US" altLang="ko-KR" dirty="0" err="1" smtClean="0"/>
              <a:t>Rigidbody</a:t>
            </a:r>
            <a:r>
              <a:rPr lang="en-US" altLang="ko-KR" dirty="0" smtClean="0"/>
              <a:t>, Collider </a:t>
            </a:r>
            <a:r>
              <a:rPr lang="ko-KR" altLang="en-US" dirty="0" smtClean="0"/>
              <a:t>컴포넌트 안 쓰고 충돌 구현하기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9307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충돌 구현</a:t>
            </a:r>
            <a:endParaRPr lang="ko-KR" altLang="en-US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자체 구현한 물리 충돌</a:t>
            </a:r>
            <a:endParaRPr lang="en-US" altLang="ko-KR" dirty="0" smtClean="0"/>
          </a:p>
          <a:p>
            <a:r>
              <a:rPr lang="ko-KR" altLang="en-US" dirty="0" smtClean="0"/>
              <a:t>최종 구현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사영벡터를</a:t>
            </a:r>
            <a:r>
              <a:rPr lang="ko-KR" altLang="en-US" dirty="0" smtClean="0"/>
              <a:t> 이용한 거리 체크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66954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충돌 구현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/>
              <a:t>자체적으로 충돌 구현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기본적으로는 거리 계산에 의한 판단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endParaRPr lang="en-US" altLang="ko-KR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dirty="0" smtClean="0"/>
              <a:t>1. </a:t>
            </a:r>
            <a:r>
              <a:rPr lang="ko-KR" altLang="en-US" dirty="0" smtClean="0"/>
              <a:t>이동하는 물체가 이동 가능한 거리를 고려하여 이동 </a:t>
            </a:r>
            <a:r>
              <a:rPr lang="en-US" altLang="ko-KR" dirty="0" smtClean="0"/>
              <a:t>(</a:t>
            </a:r>
            <a:r>
              <a:rPr lang="ko-KR" altLang="en-US" dirty="0" smtClean="0"/>
              <a:t>폐기 방식</a:t>
            </a:r>
            <a:r>
              <a:rPr lang="en-US" altLang="ko-KR" dirty="0" smtClean="0"/>
              <a:t>)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=&gt; </a:t>
            </a:r>
            <a:r>
              <a:rPr lang="ko-KR" altLang="en-US" dirty="0" smtClean="0"/>
              <a:t>삼각함수를 이용한 거리 체크 </a:t>
            </a:r>
            <a:endParaRPr lang="en-US" altLang="ko-KR" dirty="0" smtClean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dirty="0" smtClean="0"/>
              <a:t>2. Plane</a:t>
            </a:r>
            <a:r>
              <a:rPr lang="ko-KR" altLang="en-US" dirty="0" smtClean="0"/>
              <a:t>에 의한 물체 거리 판단으로 충돌 </a:t>
            </a:r>
            <a:r>
              <a:rPr lang="ko-KR" altLang="en-US" dirty="0"/>
              <a:t>계산 </a:t>
            </a:r>
            <a:r>
              <a:rPr lang="en-US" altLang="ko-KR" dirty="0"/>
              <a:t>(</a:t>
            </a:r>
            <a:r>
              <a:rPr lang="ko-KR" altLang="en-US" dirty="0"/>
              <a:t>폐기 방식</a:t>
            </a:r>
            <a:r>
              <a:rPr lang="en-US" altLang="ko-KR" dirty="0"/>
              <a:t>)</a:t>
            </a:r>
            <a:endParaRPr lang="en-US" altLang="ko-KR" dirty="0" smtClean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=&gt; Plane</a:t>
            </a:r>
            <a:r>
              <a:rPr lang="ko-KR" altLang="en-US" dirty="0" smtClean="0"/>
              <a:t>클래스를 이용한 거리와 </a:t>
            </a:r>
            <a:r>
              <a:rPr lang="ko-KR" altLang="en-US" dirty="0" err="1" smtClean="0"/>
              <a:t>노멀벡터의</a:t>
            </a:r>
            <a:r>
              <a:rPr lang="ko-KR" altLang="en-US" dirty="0" smtClean="0"/>
              <a:t> 방향 체크</a:t>
            </a:r>
            <a:endParaRPr lang="en-US" altLang="ko-KR" dirty="0" smtClean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dirty="0" smtClean="0"/>
              <a:t>3. </a:t>
            </a:r>
            <a:r>
              <a:rPr lang="ko-KR" altLang="en-US" dirty="0" err="1" smtClean="0"/>
              <a:t>사영벡터와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콜라이더</a:t>
            </a:r>
            <a:r>
              <a:rPr lang="ko-KR" altLang="en-US" dirty="0" smtClean="0"/>
              <a:t> 구성 점의 거리를 이용한 충돌 계산 </a:t>
            </a:r>
            <a:r>
              <a:rPr lang="en-US" altLang="ko-KR" dirty="0" smtClean="0"/>
              <a:t>(</a:t>
            </a:r>
            <a:r>
              <a:rPr lang="ko-KR" altLang="en-US" dirty="0" smtClean="0"/>
              <a:t>최종 구현 방식</a:t>
            </a:r>
            <a:r>
              <a:rPr lang="en-US" altLang="ko-KR" dirty="0" smtClean="0"/>
              <a:t>)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dirty="0" smtClean="0"/>
              <a:t>	=&gt; </a:t>
            </a:r>
            <a:r>
              <a:rPr lang="ko-KR" altLang="en-US" dirty="0" err="1" smtClean="0"/>
              <a:t>사영벡터를</a:t>
            </a:r>
            <a:r>
              <a:rPr lang="ko-KR" altLang="en-US" dirty="0" smtClean="0"/>
              <a:t> 이용한 거리와 방향 체크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0804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이동 </a:t>
            </a:r>
            <a:r>
              <a:rPr lang="ko-KR" altLang="en-US" dirty="0"/>
              <a:t>가능한 거리를 </a:t>
            </a:r>
            <a:r>
              <a:rPr lang="ko-KR" altLang="en-US" dirty="0" smtClean="0"/>
              <a:t>제한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 err="1" smtClean="0"/>
              <a:t>Rigidbody</a:t>
            </a:r>
            <a:r>
              <a:rPr lang="en-US" altLang="ko-KR" dirty="0" smtClean="0"/>
              <a:t> </a:t>
            </a:r>
            <a:r>
              <a:rPr lang="ko-KR" altLang="en-US" dirty="0" smtClean="0"/>
              <a:t>물체가 이동 할 때 주변 물체에 대하여 이동 할 수 있는지를 판단하여 이동을 제한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완전히 거리 계산만 있는 방식으로 두 물체 사이 거리와 각 물체의 너비</a:t>
            </a:r>
            <a:r>
              <a:rPr lang="en-US" altLang="ko-KR" dirty="0" smtClean="0"/>
              <a:t>, </a:t>
            </a:r>
            <a:r>
              <a:rPr lang="ko-KR" altLang="en-US" dirty="0" smtClean="0"/>
              <a:t>회전을 모두 고려하여 계산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회전은 삼각 함수를 이용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51611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이동 </a:t>
            </a:r>
            <a:r>
              <a:rPr lang="ko-KR" altLang="en-US" dirty="0"/>
              <a:t>가능한 거리를 </a:t>
            </a:r>
            <a:r>
              <a:rPr lang="ko-KR" altLang="en-US" dirty="0" smtClean="0"/>
              <a:t>제한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338" y="1568712"/>
            <a:ext cx="4914465" cy="4914465"/>
          </a:xfr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106"/>
          <a:stretch/>
        </p:blipFill>
        <p:spPr>
          <a:xfrm>
            <a:off x="6752967" y="1690688"/>
            <a:ext cx="4887097" cy="405108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581016" y="5559847"/>
            <a:ext cx="53144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/>
              <a:t>구한 </a:t>
            </a:r>
            <a:r>
              <a:rPr lang="en-US" altLang="ko-KR" dirty="0" smtClean="0"/>
              <a:t>L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l</a:t>
            </a:r>
            <a:r>
              <a:rPr lang="ko-KR" altLang="en-US" dirty="0" smtClean="0"/>
              <a:t>만큼만 물체가 이동 하도록 함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/>
              <a:t>완전히 거리만을 계산하여 이동을 제한</a:t>
            </a:r>
            <a:endParaRPr lang="ko-KR" altLang="en-US" dirty="0"/>
          </a:p>
        </p:txBody>
      </p:sp>
      <p:sp>
        <p:nvSpPr>
          <p:cNvPr id="8" name="오른쪽 화살표 7"/>
          <p:cNvSpPr/>
          <p:nvPr/>
        </p:nvSpPr>
        <p:spPr>
          <a:xfrm rot="17224255">
            <a:off x="4712042" y="3943565"/>
            <a:ext cx="2767914" cy="164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49187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2.</a:t>
            </a:r>
            <a:r>
              <a:rPr lang="en-US" altLang="ko-KR" dirty="0"/>
              <a:t> </a:t>
            </a:r>
            <a:r>
              <a:rPr lang="en-US" altLang="ko-KR" dirty="0" smtClean="0"/>
              <a:t>Plane</a:t>
            </a:r>
            <a:r>
              <a:rPr lang="ko-KR" altLang="en-US" dirty="0" smtClean="0"/>
              <a:t>클래스를 이용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en-US" altLang="ko-KR" dirty="0" smtClean="0"/>
              <a:t>Plane </a:t>
            </a:r>
            <a:r>
              <a:rPr lang="ko-KR" altLang="en-US" dirty="0" smtClean="0"/>
              <a:t>클래스를 이용하여 평면 생성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각 물체당 </a:t>
            </a:r>
            <a:r>
              <a:rPr lang="en-US" altLang="ko-KR" dirty="0" smtClean="0"/>
              <a:t>local </a:t>
            </a:r>
            <a:r>
              <a:rPr lang="ko-KR" altLang="en-US" dirty="0" smtClean="0"/>
              <a:t>방향의 </a:t>
            </a:r>
            <a:r>
              <a:rPr lang="en-US" altLang="ko-KR" dirty="0" smtClean="0"/>
              <a:t>up, right, forward</a:t>
            </a:r>
            <a:r>
              <a:rPr lang="ko-KR" altLang="en-US" dirty="0"/>
              <a:t>의</a:t>
            </a:r>
            <a:r>
              <a:rPr lang="ko-KR" altLang="en-US" dirty="0" smtClean="0"/>
              <a:t> 평면을 생성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Local </a:t>
            </a:r>
            <a:r>
              <a:rPr lang="ko-KR" altLang="en-US" dirty="0" smtClean="0"/>
              <a:t>축을 사용 하였기에 물체의 회전도 고려 가능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각 물체당 구성 점</a:t>
            </a:r>
            <a:r>
              <a:rPr lang="en-US" altLang="ko-KR" dirty="0" smtClean="0"/>
              <a:t>(Vector3)</a:t>
            </a:r>
            <a:r>
              <a:rPr lang="ko-KR" altLang="en-US" dirty="0" smtClean="0"/>
              <a:t>을 계산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err="1" smtClean="0"/>
              <a:t>Boxcolider</a:t>
            </a:r>
            <a:r>
              <a:rPr lang="ko-KR" altLang="en-US" dirty="0" smtClean="0"/>
              <a:t>로 구성 점은 </a:t>
            </a:r>
            <a:r>
              <a:rPr lang="en-US" altLang="ko-KR" dirty="0" smtClean="0"/>
              <a:t>8</a:t>
            </a:r>
            <a:r>
              <a:rPr lang="ko-KR" altLang="en-US" dirty="0" smtClean="0"/>
              <a:t>개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err="1" smtClean="0"/>
              <a:t>Rigidboy</a:t>
            </a:r>
            <a:r>
              <a:rPr lang="ko-KR" altLang="en-US" dirty="0" smtClean="0"/>
              <a:t>물체만 매 프레임 점의 위치 재계산 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한 물체의 평면과 이동 물체의 구성 점의 거리를 고려하여 충돌 여부 판단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충돌한 방향은 </a:t>
            </a:r>
            <a:r>
              <a:rPr lang="en-US" altLang="ko-KR" dirty="0" smtClean="0"/>
              <a:t>Plane</a:t>
            </a:r>
            <a:r>
              <a:rPr lang="ko-KR" altLang="en-US" dirty="0" smtClean="0"/>
              <a:t>과의 내적을 통해 가장 각도가 적은 쪽으로 적용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6251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2.</a:t>
            </a:r>
            <a:r>
              <a:rPr lang="en-US" altLang="ko-KR" dirty="0"/>
              <a:t> </a:t>
            </a:r>
            <a:r>
              <a:rPr lang="en-US" altLang="ko-KR" dirty="0" smtClean="0"/>
              <a:t>Plane</a:t>
            </a:r>
            <a:r>
              <a:rPr lang="ko-KR" altLang="en-US" dirty="0" smtClean="0"/>
              <a:t>클래스를 이용</a:t>
            </a:r>
            <a:endParaRPr lang="ko-KR" altLang="en-US" dirty="0"/>
          </a:p>
        </p:txBody>
      </p:sp>
      <p:pic>
        <p:nvPicPr>
          <p:cNvPr id="8" name="내용 개체 틀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508" y="1599122"/>
            <a:ext cx="5053347" cy="5053347"/>
          </a:xfr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6241" y="1889309"/>
            <a:ext cx="4827921" cy="4827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4676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문제점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dirty="0" smtClean="0"/>
              <a:t>1. </a:t>
            </a:r>
            <a:r>
              <a:rPr lang="ko-KR" altLang="en-US" dirty="0" smtClean="0"/>
              <a:t>이동 가능한 거리를 제한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충돌을 고려 하여 힘을 </a:t>
            </a:r>
            <a:r>
              <a:rPr lang="ko-KR" altLang="en-US" dirty="0" err="1" smtClean="0"/>
              <a:t>적용한게</a:t>
            </a:r>
            <a:r>
              <a:rPr lang="ko-KR" altLang="en-US" dirty="0" smtClean="0"/>
              <a:t> 아닌 이동만 제한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회전을 고려한 충돌 시 삼각함수 사용만으로는 간단히 해결이 안됨</a:t>
            </a:r>
            <a:endParaRPr lang="en-US" altLang="ko-KR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 smtClean="0"/>
              <a:t>2. Plane</a:t>
            </a:r>
            <a:r>
              <a:rPr lang="ko-KR" altLang="en-US" dirty="0"/>
              <a:t> </a:t>
            </a:r>
            <a:r>
              <a:rPr lang="ko-KR" altLang="en-US" dirty="0" smtClean="0"/>
              <a:t>클래스를 이용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물체의 회전을 고려하기 위해 </a:t>
            </a:r>
            <a:r>
              <a:rPr lang="en-US" altLang="ko-KR" dirty="0" smtClean="0"/>
              <a:t>transform</a:t>
            </a:r>
            <a:r>
              <a:rPr lang="ko-KR" altLang="en-US" dirty="0" smtClean="0"/>
              <a:t>의 </a:t>
            </a:r>
            <a:r>
              <a:rPr lang="en-US" altLang="ko-KR" dirty="0"/>
              <a:t>up, right, forward </a:t>
            </a:r>
            <a:r>
              <a:rPr lang="ko-KR" altLang="en-US" dirty="0" smtClean="0"/>
              <a:t>로 </a:t>
            </a:r>
            <a:r>
              <a:rPr lang="en-US" altLang="ko-KR" dirty="0" smtClean="0"/>
              <a:t>Plane</a:t>
            </a:r>
            <a:r>
              <a:rPr lang="ko-KR" altLang="en-US" dirty="0" smtClean="0"/>
              <a:t>을 생성 했지만 위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개의 </a:t>
            </a:r>
            <a:r>
              <a:rPr lang="ko-KR" altLang="en-US" dirty="0" err="1" smtClean="0"/>
              <a:t>백터</a:t>
            </a:r>
            <a:r>
              <a:rPr lang="ko-KR" altLang="en-US" dirty="0" smtClean="0"/>
              <a:t> 자체로도 회전을 고려 가능하다 판단함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6856789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err="1" smtClean="0"/>
              <a:t>사영벡터를</a:t>
            </a:r>
            <a:r>
              <a:rPr lang="ko-KR" altLang="en-US" dirty="0" smtClean="0"/>
              <a:t> 이용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 smtClean="0"/>
              <a:t>사영벡터</a:t>
            </a:r>
            <a:r>
              <a:rPr lang="en-US" altLang="ko-KR" dirty="0" smtClean="0"/>
              <a:t>(Project)</a:t>
            </a:r>
            <a:r>
              <a:rPr lang="ko-KR" altLang="en-US" dirty="0" smtClean="0"/>
              <a:t>를 사용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모든 벡터의 성분</a:t>
            </a:r>
            <a:r>
              <a:rPr lang="en-US" altLang="ko-KR" dirty="0" smtClean="0"/>
              <a:t>(x, y, z)</a:t>
            </a:r>
            <a:r>
              <a:rPr lang="ko-KR" altLang="en-US" dirty="0" smtClean="0"/>
              <a:t>는 월드 축에 대한 </a:t>
            </a:r>
            <a:r>
              <a:rPr lang="ko-KR" altLang="en-US" dirty="0" err="1" smtClean="0"/>
              <a:t>사영벡터와</a:t>
            </a:r>
            <a:r>
              <a:rPr lang="ko-KR" altLang="en-US" dirty="0" smtClean="0"/>
              <a:t> 동일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회전하지 않으면 월드와 로컬 축이 같음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회전한 물체인 경우 벡터를 로컬 축으로 </a:t>
            </a:r>
            <a:r>
              <a:rPr lang="ko-KR" altLang="en-US" dirty="0" err="1" smtClean="0"/>
              <a:t>사영</a:t>
            </a:r>
            <a:r>
              <a:rPr lang="ko-KR" altLang="en-US" dirty="0" smtClean="0"/>
              <a:t> 시킴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Vector3.Project( )</a:t>
            </a:r>
            <a:r>
              <a:rPr lang="ko-KR" altLang="en-US" dirty="0" smtClean="0"/>
              <a:t>를 사용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회전한 물체로 벡터의 성분만으로 거리 판단 가능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1.</a:t>
            </a:r>
            <a:r>
              <a:rPr lang="ko-KR" altLang="en-US" dirty="0"/>
              <a:t> </a:t>
            </a:r>
            <a:r>
              <a:rPr lang="ko-KR" altLang="en-US" dirty="0" smtClean="0"/>
              <a:t>방식의 삼각함수 필요 없이 벡터 계산만으로 회전체 충돌 판단 가능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두 물체 모두 회전 되어 있더라도 하나의 물체를 기준으로 </a:t>
            </a:r>
            <a:r>
              <a:rPr lang="ko-KR" altLang="en-US" dirty="0" err="1" smtClean="0"/>
              <a:t>사영</a:t>
            </a:r>
            <a:r>
              <a:rPr lang="ko-KR" altLang="en-US" dirty="0" smtClean="0"/>
              <a:t> 하면 두 물체 회전 모두 고려하지 않아도 됨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89963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err="1" smtClean="0"/>
              <a:t>사영벡터를</a:t>
            </a:r>
            <a:r>
              <a:rPr lang="ko-KR" altLang="en-US" dirty="0" smtClean="0"/>
              <a:t> 이용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79" y="1690688"/>
            <a:ext cx="5025130" cy="5025130"/>
          </a:xfr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9916" y="1475981"/>
            <a:ext cx="4754686" cy="475468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5952" y="6230667"/>
            <a:ext cx="4957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일반적인 좌표의 거리 계산으로 충돌 체크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982899" y="6230667"/>
            <a:ext cx="4613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사영한 좌표의 거리 계산으로 충돌 체크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89151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err="1" smtClean="0"/>
              <a:t>사영벡터를</a:t>
            </a:r>
            <a:r>
              <a:rPr lang="ko-KR" altLang="en-US" dirty="0" smtClean="0"/>
              <a:t> 이용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dirty="0" smtClean="0"/>
              <a:t>1. </a:t>
            </a:r>
            <a:r>
              <a:rPr lang="en-US" altLang="ko-KR" dirty="0" err="1" smtClean="0"/>
              <a:t>Rigidbody</a:t>
            </a:r>
            <a:r>
              <a:rPr lang="ko-KR" altLang="en-US" dirty="0"/>
              <a:t>의</a:t>
            </a:r>
            <a:r>
              <a:rPr lang="ko-KR" altLang="en-US" dirty="0" smtClean="0"/>
              <a:t> 구성 점 </a:t>
            </a:r>
            <a:r>
              <a:rPr lang="en-US" altLang="ko-KR" dirty="0" smtClean="0"/>
              <a:t>8</a:t>
            </a:r>
            <a:r>
              <a:rPr lang="ko-KR" altLang="en-US" dirty="0" smtClean="0"/>
              <a:t>개를 매 프레임 계산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err="1"/>
              <a:t>Rigidbody</a:t>
            </a:r>
            <a:r>
              <a:rPr lang="en-US" altLang="ko-KR" dirty="0"/>
              <a:t> </a:t>
            </a:r>
            <a:r>
              <a:rPr lang="ko-KR" altLang="en-US" dirty="0"/>
              <a:t>물체도 </a:t>
            </a:r>
            <a:r>
              <a:rPr lang="en-US" altLang="ko-KR" dirty="0" err="1"/>
              <a:t>Boxcollider</a:t>
            </a:r>
            <a:r>
              <a:rPr lang="ko-KR" altLang="en-US" dirty="0"/>
              <a:t>가 </a:t>
            </a:r>
            <a:r>
              <a:rPr lang="ko-KR" altLang="en-US" dirty="0" smtClean="0"/>
              <a:t>존재 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Boxcollider</a:t>
            </a:r>
            <a:r>
              <a:rPr lang="ko-KR" altLang="en-US" dirty="0" smtClean="0"/>
              <a:t>에서 구성 점 설정</a:t>
            </a:r>
            <a:r>
              <a:rPr lang="en-US" altLang="ko-KR" dirty="0" smtClean="0"/>
              <a:t>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 smtClean="0"/>
              <a:t>2. </a:t>
            </a:r>
            <a:r>
              <a:rPr lang="ko-KR" altLang="en-US" dirty="0" smtClean="0"/>
              <a:t>위 </a:t>
            </a:r>
            <a:r>
              <a:rPr lang="ko-KR" altLang="en-US" dirty="0" err="1" smtClean="0"/>
              <a:t>구성점</a:t>
            </a:r>
            <a:r>
              <a:rPr lang="ko-KR" altLang="en-US" dirty="0" smtClean="0"/>
              <a:t> 중 하나를 선택</a:t>
            </a:r>
            <a:endParaRPr lang="en-US" altLang="ko-KR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 smtClean="0"/>
              <a:t>3. </a:t>
            </a:r>
            <a:r>
              <a:rPr lang="ko-KR" altLang="en-US" dirty="0" smtClean="0"/>
              <a:t>선택한 점을 충돌 체크 할 물체의 로컬 축으로 </a:t>
            </a:r>
            <a:r>
              <a:rPr lang="ko-KR" altLang="en-US" dirty="0" err="1" smtClean="0"/>
              <a:t>사영</a:t>
            </a:r>
            <a:r>
              <a:rPr lang="en-US" altLang="ko-KR" dirty="0" smtClean="0"/>
              <a:t>(project)</a:t>
            </a:r>
            <a:r>
              <a:rPr lang="ko-KR" altLang="en-US" dirty="0" smtClean="0"/>
              <a:t> 시킴</a:t>
            </a:r>
            <a:endParaRPr lang="en-US" altLang="ko-KR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 smtClean="0"/>
              <a:t>4. </a:t>
            </a:r>
            <a:r>
              <a:rPr lang="ko-KR" altLang="en-US" dirty="0" smtClean="0"/>
              <a:t>각 축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x,y,z</a:t>
            </a:r>
            <a:r>
              <a:rPr lang="en-US" altLang="ko-KR" dirty="0" smtClean="0"/>
              <a:t>)</a:t>
            </a:r>
            <a:r>
              <a:rPr lang="ko-KR" altLang="en-US" dirty="0" smtClean="0"/>
              <a:t>으로 사영한 후 길이와 충돌 체크 할 물체의 너비</a:t>
            </a:r>
            <a:r>
              <a:rPr lang="en-US" altLang="ko-KR" dirty="0" smtClean="0"/>
              <a:t>(</a:t>
            </a:r>
            <a:r>
              <a:rPr lang="ko-KR" altLang="en-US" dirty="0" smtClean="0"/>
              <a:t>스케일</a:t>
            </a:r>
            <a:r>
              <a:rPr lang="en-US" altLang="ko-KR" dirty="0" smtClean="0"/>
              <a:t>)</a:t>
            </a:r>
            <a:r>
              <a:rPr lang="ko-KR" altLang="en-US" dirty="0" smtClean="0"/>
              <a:t>을 고려하여 충돌 체크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816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 smtClean="0"/>
              <a:t>구현 할 내용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물리적 수식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충돌 구현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테스트 영상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구현 스크립트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유니티</a:t>
            </a:r>
            <a:r>
              <a:rPr lang="en-US" altLang="ko-KR" dirty="0" err="1" smtClean="0"/>
              <a:t>c#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80844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err="1" smtClean="0"/>
              <a:t>사영벡터를</a:t>
            </a:r>
            <a:r>
              <a:rPr lang="ko-KR" altLang="en-US" dirty="0" smtClean="0"/>
              <a:t> 이용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09" y="1570252"/>
            <a:ext cx="4945878" cy="4945878"/>
          </a:xfrm>
        </p:spPr>
      </p:pic>
      <p:sp>
        <p:nvSpPr>
          <p:cNvPr id="6" name="TextBox 5"/>
          <p:cNvSpPr txBox="1"/>
          <p:nvPr/>
        </p:nvSpPr>
        <p:spPr>
          <a:xfrm>
            <a:off x="5873578" y="2335031"/>
            <a:ext cx="57912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옆의 과정을</a:t>
            </a:r>
            <a:r>
              <a:rPr lang="en-US" altLang="ko-KR" sz="1600" dirty="0" smtClean="0"/>
              <a:t> x, y, z </a:t>
            </a:r>
            <a:r>
              <a:rPr lang="ko-KR" altLang="en-US" sz="1600" dirty="0" smtClean="0"/>
              <a:t>각각 실행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(</a:t>
            </a:r>
            <a:r>
              <a:rPr lang="ko-KR" altLang="en-US" sz="1600" dirty="0" smtClean="0"/>
              <a:t>옆의 점은 모두 앞에서 설명한 로컬 축으로의 </a:t>
            </a:r>
            <a:r>
              <a:rPr lang="ko-KR" altLang="en-US" sz="1600" dirty="0" err="1" smtClean="0"/>
              <a:t>사영</a:t>
            </a:r>
            <a:r>
              <a:rPr lang="ko-KR" altLang="en-US" sz="1600" dirty="0" smtClean="0"/>
              <a:t> 후 점임</a:t>
            </a:r>
            <a:r>
              <a:rPr lang="en-US" altLang="ko-KR" sz="1600" dirty="0"/>
              <a:t>)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	</a:t>
            </a:r>
            <a:endParaRPr lang="en-US" altLang="ko-KR" sz="16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x, y, z </a:t>
            </a:r>
            <a:r>
              <a:rPr lang="ko-KR" altLang="en-US" sz="1600" dirty="0"/>
              <a:t>각각 실행 </a:t>
            </a:r>
            <a:r>
              <a:rPr lang="ko-KR" altLang="en-US" sz="1600" dirty="0" smtClean="0"/>
              <a:t>하여 얻은 </a:t>
            </a:r>
            <a:r>
              <a:rPr lang="en-US" altLang="ko-KR" sz="1600" dirty="0" smtClean="0"/>
              <a:t>d – l </a:t>
            </a:r>
            <a:r>
              <a:rPr lang="ko-KR" altLang="en-US" sz="1600" dirty="0" smtClean="0"/>
              <a:t>이 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  0</a:t>
            </a:r>
            <a:r>
              <a:rPr lang="ko-KR" altLang="en-US" sz="1600" dirty="0" smtClean="0"/>
              <a:t>에 가장 가까운 것</a:t>
            </a:r>
            <a:r>
              <a:rPr lang="en-US" altLang="ko-KR" sz="1600" dirty="0" smtClean="0"/>
              <a:t>(or </a:t>
            </a:r>
            <a:r>
              <a:rPr lang="ko-KR" altLang="en-US" sz="1600" dirty="0" smtClean="0"/>
              <a:t>가장 큰 값</a:t>
            </a:r>
            <a:r>
              <a:rPr lang="en-US" altLang="ko-KR" sz="1600" dirty="0" smtClean="0"/>
              <a:t>)</a:t>
            </a:r>
            <a:r>
              <a:rPr lang="ko-KR" altLang="en-US" sz="1600" dirty="0" smtClean="0"/>
              <a:t>이 충돌한 축의 방향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 </a:t>
            </a:r>
            <a:r>
              <a:rPr lang="en-US" altLang="ko-KR" sz="1600" dirty="0" smtClean="0"/>
              <a:t> (0</a:t>
            </a:r>
            <a:r>
              <a:rPr lang="ko-KR" altLang="en-US" sz="1600" dirty="0" smtClean="0"/>
              <a:t>보다 큰 값은 걸러 냈으므로 위 값은 모두 </a:t>
            </a:r>
            <a:r>
              <a:rPr lang="en-US" altLang="ko-KR" sz="1600" dirty="0" smtClean="0"/>
              <a:t>0</a:t>
            </a:r>
            <a:r>
              <a:rPr lang="ko-KR" altLang="en-US" sz="1600" dirty="0" smtClean="0"/>
              <a:t>이나 음수</a:t>
            </a:r>
            <a:r>
              <a:rPr lang="en-US" altLang="ko-KR" sz="1600" dirty="0" smtClean="0"/>
              <a:t>)</a:t>
            </a:r>
          </a:p>
          <a:p>
            <a:pPr>
              <a:lnSpc>
                <a:spcPct val="150000"/>
              </a:lnSpc>
            </a:pP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구한 방향으로 외력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수직항력</a:t>
            </a:r>
            <a:r>
              <a:rPr lang="en-US" altLang="ko-KR" sz="1600" dirty="0" smtClean="0"/>
              <a:t>)</a:t>
            </a:r>
            <a:r>
              <a:rPr lang="ko-KR" altLang="en-US" sz="1600" dirty="0" smtClean="0"/>
              <a:t>을 적용</a:t>
            </a:r>
            <a:endParaRPr lang="en-US" altLang="ko-KR" sz="16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smtClean="0"/>
              <a:t>d-l</a:t>
            </a:r>
            <a:r>
              <a:rPr lang="ko-KR" altLang="en-US" sz="1600" dirty="0" smtClean="0"/>
              <a:t>의 값이 </a:t>
            </a:r>
            <a:r>
              <a:rPr lang="en-US" altLang="ko-KR" sz="1600" dirty="0" smtClean="0"/>
              <a:t>0</a:t>
            </a:r>
            <a:r>
              <a:rPr lang="ko-KR" altLang="en-US" sz="1600" dirty="0" smtClean="0"/>
              <a:t>과 가깝지 않은 경우 겹쳐진 것으로 물체 위치를 조정 함</a:t>
            </a:r>
            <a:endParaRPr lang="en-US" altLang="ko-KR" sz="1600" dirty="0" smtClean="0"/>
          </a:p>
        </p:txBody>
      </p:sp>
    </p:spTree>
    <p:extLst>
      <p:ext uri="{BB962C8B-B14F-4D97-AF65-F5344CB8AC3E}">
        <p14:creationId xmlns:p14="http://schemas.microsoft.com/office/powerpoint/2010/main" val="42548125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테스트 영상</a:t>
            </a:r>
            <a:endParaRPr lang="ko-KR" altLang="en-US" dirty="0"/>
          </a:p>
        </p:txBody>
      </p:sp>
      <p:pic>
        <p:nvPicPr>
          <p:cNvPr id="4" name="bandicam 2019-11-12 20-34-39-546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0196" y="1421971"/>
            <a:ext cx="4938669" cy="5314838"/>
          </a:xfrm>
        </p:spPr>
      </p:pic>
      <p:sp>
        <p:nvSpPr>
          <p:cNvPr id="5" name="TextBox 4"/>
          <p:cNvSpPr txBox="1"/>
          <p:nvPr/>
        </p:nvSpPr>
        <p:spPr>
          <a:xfrm>
            <a:off x="6219567" y="5310596"/>
            <a:ext cx="442371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 err="1" smtClean="0"/>
              <a:t>미구현</a:t>
            </a:r>
            <a:endParaRPr lang="en-US" altLang="ko-KR" sz="1600" b="1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-</a:t>
            </a:r>
            <a:r>
              <a:rPr lang="ko-KR" altLang="en-US" sz="1600" dirty="0" smtClean="0"/>
              <a:t>충돌 시 외력에 의한 회전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-</a:t>
            </a:r>
            <a:r>
              <a:rPr lang="ko-KR" altLang="en-US" sz="1600" dirty="0" smtClean="0"/>
              <a:t>속도가 빠른 물체의 충돌 체크 보완</a:t>
            </a:r>
            <a:endParaRPr lang="ko-KR" alt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6219567" y="3035173"/>
            <a:ext cx="44237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 smtClean="0"/>
              <a:t>구현</a:t>
            </a:r>
            <a:endParaRPr lang="en-US" altLang="ko-KR" b="1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-</a:t>
            </a:r>
            <a:r>
              <a:rPr lang="ko-KR" altLang="en-US" sz="1600" dirty="0" smtClean="0"/>
              <a:t>충돌 체크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-</a:t>
            </a:r>
            <a:r>
              <a:rPr lang="ko-KR" altLang="en-US" sz="1600" dirty="0" smtClean="0"/>
              <a:t>충돌 시 외력 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수직항력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마찰력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탄성력</a:t>
            </a:r>
            <a:r>
              <a:rPr lang="en-US" altLang="ko-KR" sz="1600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-</a:t>
            </a:r>
            <a:r>
              <a:rPr lang="ko-KR" altLang="en-US" sz="1600" dirty="0" err="1" smtClean="0"/>
              <a:t>트리거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-</a:t>
            </a:r>
            <a:r>
              <a:rPr lang="ko-KR" altLang="en-US" sz="1600" dirty="0" smtClean="0"/>
              <a:t>빗변 이동</a:t>
            </a:r>
            <a:endParaRPr lang="ko-KR" alt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6219567" y="721192"/>
            <a:ext cx="58406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빨간 물체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이동하는 물체</a:t>
            </a:r>
            <a:r>
              <a:rPr lang="en-US" altLang="ko-KR" sz="1600" dirty="0" smtClean="0"/>
              <a:t>(</a:t>
            </a:r>
            <a:r>
              <a:rPr lang="en-US" altLang="ko-KR" sz="1600" dirty="0" err="1" smtClean="0"/>
              <a:t>rigidbody</a:t>
            </a:r>
            <a:r>
              <a:rPr lang="en-US" altLang="ko-KR" sz="1600" dirty="0" smtClean="0"/>
              <a:t>), </a:t>
            </a:r>
            <a:r>
              <a:rPr lang="en-US" altLang="ko-KR" sz="1600" dirty="0" err="1" smtClean="0"/>
              <a:t>boxcollider</a:t>
            </a:r>
            <a:r>
              <a:rPr lang="ko-KR" altLang="en-US" sz="1600" dirty="0" smtClean="0"/>
              <a:t>포함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ko-KR" altLang="en-US" sz="1600" dirty="0" smtClean="0"/>
              <a:t>녹색 물체 </a:t>
            </a:r>
            <a:r>
              <a:rPr lang="en-US" altLang="ko-KR" sz="1600" dirty="0" smtClean="0"/>
              <a:t>: </a:t>
            </a:r>
            <a:r>
              <a:rPr lang="en-US" altLang="ko-KR" sz="1600" dirty="0" err="1" smtClean="0"/>
              <a:t>boxcollider</a:t>
            </a:r>
            <a:r>
              <a:rPr lang="ko-KR" altLang="en-US" sz="1600" dirty="0" smtClean="0"/>
              <a:t>만 있는 물체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 탄성력 </a:t>
            </a:r>
            <a:r>
              <a:rPr lang="en-US" altLang="ko-KR" sz="1600" dirty="0" smtClean="0"/>
              <a:t>0.1</a:t>
            </a:r>
          </a:p>
          <a:p>
            <a:pPr>
              <a:lnSpc>
                <a:spcPct val="150000"/>
              </a:lnSpc>
            </a:pPr>
            <a:r>
              <a:rPr lang="ko-KR" altLang="en-US" sz="1600" dirty="0" smtClean="0"/>
              <a:t>파란 물체 </a:t>
            </a:r>
            <a:r>
              <a:rPr lang="en-US" altLang="ko-KR" sz="1600" dirty="0" smtClean="0"/>
              <a:t>: </a:t>
            </a:r>
            <a:r>
              <a:rPr lang="en-US" altLang="ko-KR" sz="1600" dirty="0" err="1" smtClean="0"/>
              <a:t>boxcollider</a:t>
            </a:r>
            <a:r>
              <a:rPr lang="ko-KR" altLang="en-US" sz="1600" dirty="0" smtClean="0"/>
              <a:t>에서 </a:t>
            </a:r>
            <a:r>
              <a:rPr lang="ko-KR" altLang="en-US" sz="1600" dirty="0" err="1" smtClean="0"/>
              <a:t>트리거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ko-KR" altLang="en-US" sz="1600" dirty="0" smtClean="0"/>
              <a:t>회색 바닥 </a:t>
            </a:r>
            <a:r>
              <a:rPr lang="en-US" altLang="ko-KR" sz="1600" dirty="0" smtClean="0"/>
              <a:t>: </a:t>
            </a:r>
            <a:r>
              <a:rPr lang="en-US" altLang="ko-KR" sz="1600" dirty="0" err="1" smtClean="0"/>
              <a:t>boxcollider</a:t>
            </a:r>
            <a:r>
              <a:rPr lang="ko-KR" altLang="en-US" sz="1600" dirty="0" smtClean="0"/>
              <a:t>에서 마찰력 </a:t>
            </a:r>
            <a:r>
              <a:rPr lang="en-US" altLang="ko-KR" sz="1600" dirty="0" smtClean="0"/>
              <a:t>0.5</a:t>
            </a:r>
          </a:p>
          <a:p>
            <a:pPr>
              <a:lnSpc>
                <a:spcPct val="150000"/>
              </a:lnSpc>
            </a:pPr>
            <a:r>
              <a:rPr lang="ko-KR" altLang="en-US" sz="1600" dirty="0" smtClean="0"/>
              <a:t>흰색 벽 </a:t>
            </a:r>
            <a:r>
              <a:rPr lang="en-US" altLang="ko-KR" sz="1600" dirty="0" smtClean="0"/>
              <a:t>: </a:t>
            </a:r>
            <a:r>
              <a:rPr lang="en-US" altLang="ko-KR" sz="1600" dirty="0" err="1" smtClean="0"/>
              <a:t>boxcollider</a:t>
            </a:r>
            <a:r>
              <a:rPr lang="ko-KR" altLang="en-US" sz="1600" dirty="0" smtClean="0"/>
              <a:t>에서 탄성력 </a:t>
            </a:r>
            <a:r>
              <a:rPr lang="en-US" altLang="ko-KR" sz="1600" dirty="0" smtClean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781413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구현 스크립트</a:t>
            </a:r>
            <a:endParaRPr lang="ko-KR" altLang="en-US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4727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스크립트 구성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57553"/>
          </a:xfrm>
        </p:spPr>
        <p:txBody>
          <a:bodyPr>
            <a:normAutofit/>
          </a:bodyPr>
          <a:lstStyle/>
          <a:p>
            <a:r>
              <a:rPr lang="en-US" altLang="ko-KR" sz="2400" b="1" dirty="0" err="1"/>
              <a:t>ColliderCS.cs</a:t>
            </a:r>
            <a:r>
              <a:rPr lang="en-US" altLang="ko-KR" sz="2400" dirty="0" smtClean="0"/>
              <a:t>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충돌에 대한 기본 정보를 가짐</a:t>
            </a:r>
            <a:endParaRPr lang="en-US" altLang="ko-KR" sz="2400" dirty="0" smtClean="0"/>
          </a:p>
          <a:p>
            <a:pPr lvl="1"/>
            <a:r>
              <a:rPr lang="ko-KR" altLang="en-US" sz="2000" dirty="0" smtClean="0"/>
              <a:t>충돌 점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충돌 면의 </a:t>
            </a:r>
            <a:r>
              <a:rPr lang="ko-KR" altLang="en-US" sz="2000" dirty="0" err="1" smtClean="0"/>
              <a:t>법선백터</a:t>
            </a:r>
            <a:r>
              <a:rPr lang="ko-KR" altLang="en-US" sz="2000" dirty="0" smtClean="0"/>
              <a:t> 등</a:t>
            </a:r>
            <a:endParaRPr lang="en-US" altLang="ko-KR" sz="2000" dirty="0" smtClean="0"/>
          </a:p>
          <a:p>
            <a:pPr lvl="1"/>
            <a:endParaRPr lang="en-US" altLang="ko-KR" sz="2400" dirty="0"/>
          </a:p>
          <a:p>
            <a:r>
              <a:rPr lang="en-US" altLang="ko-KR" sz="2400" b="1" dirty="0" err="1"/>
              <a:t>BoxColliderCS.cs</a:t>
            </a:r>
            <a:r>
              <a:rPr lang="en-US" altLang="ko-KR" sz="2400" dirty="0"/>
              <a:t> : </a:t>
            </a:r>
            <a:r>
              <a:rPr lang="ko-KR" altLang="en-US" sz="2400" dirty="0"/>
              <a:t>물체의 충돌 박스 구현 </a:t>
            </a:r>
            <a:r>
              <a:rPr lang="en-US" altLang="ko-KR" sz="2400" dirty="0"/>
              <a:t>(</a:t>
            </a:r>
            <a:r>
              <a:rPr lang="ko-KR" altLang="en-US" sz="2400" dirty="0" err="1"/>
              <a:t>구성점</a:t>
            </a:r>
            <a:r>
              <a:rPr lang="ko-KR" altLang="en-US" sz="2400" dirty="0"/>
              <a:t> </a:t>
            </a:r>
            <a:r>
              <a:rPr lang="en-US" altLang="ko-KR" sz="2400" dirty="0"/>
              <a:t>8</a:t>
            </a:r>
            <a:r>
              <a:rPr lang="ko-KR" altLang="en-US" sz="2400" dirty="0"/>
              <a:t>개 이용</a:t>
            </a:r>
            <a:r>
              <a:rPr lang="en-US" altLang="ko-KR" sz="2400" dirty="0"/>
              <a:t>)</a:t>
            </a:r>
          </a:p>
          <a:p>
            <a:pPr lvl="1"/>
            <a:r>
              <a:rPr lang="ko-KR" altLang="en-US" sz="2000" dirty="0"/>
              <a:t>충돌 체크 함수 구현 </a:t>
            </a:r>
            <a:r>
              <a:rPr lang="en-US" altLang="ko-KR" sz="2000" dirty="0"/>
              <a:t>(</a:t>
            </a:r>
            <a:r>
              <a:rPr lang="en-US" altLang="ko-KR" sz="2000" b="1" dirty="0" err="1"/>
              <a:t>PhysicsManager.cs</a:t>
            </a:r>
            <a:r>
              <a:rPr lang="en-US" altLang="ko-KR" sz="2000" dirty="0"/>
              <a:t> </a:t>
            </a:r>
            <a:r>
              <a:rPr lang="ko-KR" altLang="en-US" sz="2000" dirty="0"/>
              <a:t>에서 실행</a:t>
            </a:r>
            <a:r>
              <a:rPr lang="en-US" altLang="ko-KR" sz="2000" dirty="0"/>
              <a:t>)</a:t>
            </a:r>
          </a:p>
          <a:p>
            <a:pPr marL="0" indent="0">
              <a:buNone/>
            </a:pPr>
            <a:endParaRPr lang="en-US" altLang="ko-KR" sz="2400" dirty="0"/>
          </a:p>
          <a:p>
            <a:r>
              <a:rPr lang="en-US" altLang="ko-KR" sz="2400" b="1" dirty="0" err="1"/>
              <a:t>RigidbodyCS.cs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물체에 물리력 적용</a:t>
            </a:r>
            <a:endParaRPr lang="en-US" altLang="ko-KR" sz="2400" dirty="0" smtClean="0"/>
          </a:p>
          <a:p>
            <a:pPr lvl="1"/>
            <a:r>
              <a:rPr lang="ko-KR" altLang="en-US" sz="2000" dirty="0" smtClean="0"/>
              <a:t>물체를 움직이는 코드는 자체가 아닌 </a:t>
            </a:r>
            <a:r>
              <a:rPr lang="en-US" altLang="ko-KR" sz="2000" b="1" dirty="0" err="1"/>
              <a:t>PhysicsManager.cs</a:t>
            </a:r>
            <a:r>
              <a:rPr lang="en-US" altLang="ko-KR" sz="2000" dirty="0"/>
              <a:t> </a:t>
            </a:r>
            <a:r>
              <a:rPr lang="ko-KR" altLang="en-US" sz="2000" dirty="0" smtClean="0"/>
              <a:t>에서 </a:t>
            </a:r>
            <a:r>
              <a:rPr lang="ko-KR" altLang="en-US" sz="2000" dirty="0" smtClean="0"/>
              <a:t>실행</a:t>
            </a:r>
            <a:endParaRPr lang="en-US" altLang="ko-KR" sz="2000" dirty="0" smtClean="0"/>
          </a:p>
          <a:p>
            <a:pPr lvl="1"/>
            <a:endParaRPr lang="en-US" altLang="ko-KR" sz="2400" dirty="0"/>
          </a:p>
          <a:p>
            <a:r>
              <a:rPr lang="en-US" altLang="ko-KR" sz="2400" b="1" dirty="0" err="1"/>
              <a:t>PhysicsManager.cs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물체의 물리력 일괄 처리</a:t>
            </a:r>
            <a:endParaRPr lang="en-US" altLang="ko-KR" sz="2400" dirty="0" smtClean="0"/>
          </a:p>
          <a:p>
            <a:pPr lvl="1"/>
            <a:r>
              <a:rPr lang="ko-KR" altLang="en-US" sz="2000" dirty="0" smtClean="0"/>
              <a:t>실행 순서에 따른 값 오차를 해결하기 위해 매 프레임 여기서 물리 함수 일괄 처리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2079861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스크립트 구성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165757" y="1382848"/>
            <a:ext cx="38862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 err="1" smtClean="0"/>
              <a:t>BoxColliderCS</a:t>
            </a:r>
            <a:r>
              <a:rPr lang="ko-KR" altLang="en-US" sz="1200" dirty="0" smtClean="0"/>
              <a:t>는 </a:t>
            </a:r>
            <a:r>
              <a:rPr lang="en-US" altLang="ko-KR" sz="1200" dirty="0" err="1" smtClean="0"/>
              <a:t>ColliderCS</a:t>
            </a:r>
            <a:r>
              <a:rPr lang="ko-KR" altLang="en-US" sz="1200" dirty="0" smtClean="0"/>
              <a:t>를 상속</a:t>
            </a:r>
            <a:endParaRPr lang="en-US" altLang="ko-KR" sz="12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smtClean="0"/>
              <a:t>모든 물체는 </a:t>
            </a:r>
            <a:r>
              <a:rPr lang="en-US" altLang="ko-KR" sz="1200" dirty="0" err="1" smtClean="0"/>
              <a:t>BoxColliderCS</a:t>
            </a:r>
            <a:r>
              <a:rPr lang="ko-KR" altLang="en-US" sz="1200" dirty="0" smtClean="0"/>
              <a:t>를</a:t>
            </a:r>
            <a:r>
              <a:rPr lang="en-US" altLang="ko-KR" sz="1200" dirty="0"/>
              <a:t> </a:t>
            </a:r>
            <a:r>
              <a:rPr lang="ko-KR" altLang="en-US" sz="1200" dirty="0" smtClean="0"/>
              <a:t>가짐</a:t>
            </a:r>
            <a:endParaRPr lang="en-US" altLang="ko-KR" sz="12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smtClean="0"/>
              <a:t>움직이는 물체는 추가적으로 </a:t>
            </a:r>
            <a:r>
              <a:rPr lang="en-US" altLang="ko-KR" sz="1200" dirty="0" err="1" smtClean="0"/>
              <a:t>RigidbodyCS</a:t>
            </a:r>
            <a:r>
              <a:rPr lang="ko-KR" altLang="en-US" sz="1200" dirty="0" smtClean="0"/>
              <a:t>를 가짐</a:t>
            </a:r>
            <a:endParaRPr lang="en-US" altLang="ko-KR" sz="12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 err="1" smtClean="0"/>
              <a:t>PhysicsManager</a:t>
            </a:r>
            <a:r>
              <a:rPr lang="ko-KR" altLang="en-US" sz="1200" dirty="0" smtClean="0"/>
              <a:t>은 모든 </a:t>
            </a:r>
            <a:r>
              <a:rPr lang="en-US" altLang="ko-KR" sz="1200" dirty="0" err="1" smtClean="0"/>
              <a:t>BoxColliderCS</a:t>
            </a:r>
            <a:r>
              <a:rPr lang="ko-KR" altLang="en-US" sz="1200" dirty="0" smtClean="0"/>
              <a:t>물체와 </a:t>
            </a:r>
            <a:r>
              <a:rPr lang="en-US" altLang="ko-KR" sz="1200" dirty="0" err="1" smtClean="0"/>
              <a:t>RigidbodyCS</a:t>
            </a:r>
            <a:r>
              <a:rPr lang="ko-KR" altLang="en-US" sz="1200" dirty="0" smtClean="0"/>
              <a:t>물체를 가지고 있음</a:t>
            </a:r>
            <a:endParaRPr lang="en-US" altLang="ko-KR" sz="12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smtClean="0"/>
              <a:t>물리 법칙 실행은 </a:t>
            </a:r>
            <a:r>
              <a:rPr lang="en-US" altLang="ko-KR" sz="1200" dirty="0" err="1" smtClean="0"/>
              <a:t>PhysicsManager</a:t>
            </a:r>
            <a:r>
              <a:rPr lang="ko-KR" altLang="en-US" sz="1200" dirty="0" smtClean="0"/>
              <a:t>에서 실행</a:t>
            </a:r>
            <a:endParaRPr lang="en-US" altLang="ko-KR" sz="12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smtClean="0"/>
              <a:t>충돌은 </a:t>
            </a:r>
            <a:r>
              <a:rPr lang="en-US" altLang="ko-KR" sz="1200" dirty="0" err="1" smtClean="0"/>
              <a:t>RigidbodyCS</a:t>
            </a:r>
            <a:r>
              <a:rPr lang="ko-KR" altLang="en-US" sz="1200" dirty="0" smtClean="0"/>
              <a:t>물체를 기준으로 </a:t>
            </a:r>
            <a:r>
              <a:rPr lang="en-US" altLang="ko-KR" sz="1200" dirty="0" err="1" smtClean="0"/>
              <a:t>BoxColliderCS</a:t>
            </a:r>
            <a:r>
              <a:rPr lang="ko-KR" altLang="en-US" sz="1200" dirty="0" smtClean="0"/>
              <a:t>에서 충돌을 체크</a:t>
            </a:r>
            <a:endParaRPr lang="en-US" altLang="ko-KR" sz="12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smtClean="0"/>
              <a:t>충돌에 대한 정보는 </a:t>
            </a:r>
            <a:r>
              <a:rPr lang="en-US" altLang="ko-KR" sz="1200" dirty="0" err="1" smtClean="0"/>
              <a:t>ColliderCS</a:t>
            </a:r>
            <a:r>
              <a:rPr lang="ko-KR" altLang="en-US" sz="1200" dirty="0" smtClean="0"/>
              <a:t>로 리턴</a:t>
            </a:r>
            <a:endParaRPr lang="en-US" altLang="ko-KR" sz="1200" dirty="0" smtClean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43" y="1303843"/>
            <a:ext cx="8025714" cy="5465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5180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ColliderCS.cs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/>
              <a:t>충돌 </a:t>
            </a:r>
            <a:r>
              <a:rPr lang="ko-KR" altLang="en-US" sz="2400" dirty="0" err="1" smtClean="0"/>
              <a:t>구현시</a:t>
            </a:r>
            <a:r>
              <a:rPr lang="ko-KR" altLang="en-US" sz="2400" dirty="0" smtClean="0"/>
              <a:t> </a:t>
            </a:r>
            <a:r>
              <a:rPr lang="en-US" altLang="ko-KR" sz="2400" dirty="0" err="1" smtClean="0"/>
              <a:t>BoxCollider</a:t>
            </a:r>
            <a:r>
              <a:rPr lang="ko-KR" altLang="en-US" sz="2400" dirty="0" smtClean="0"/>
              <a:t>로 제한</a:t>
            </a:r>
            <a:endParaRPr lang="en-US" altLang="ko-KR" sz="2400" dirty="0" smtClean="0"/>
          </a:p>
          <a:p>
            <a:pPr>
              <a:lnSpc>
                <a:spcPct val="150000"/>
              </a:lnSpc>
            </a:pPr>
            <a:r>
              <a:rPr lang="ko-KR" altLang="en-US" sz="2400" dirty="0" smtClean="0"/>
              <a:t>충돌한 정보를 넘길 때 </a:t>
            </a:r>
            <a:r>
              <a:rPr lang="en-US" altLang="ko-KR" sz="2400" dirty="0" err="1" smtClean="0"/>
              <a:t>ColliderCS.cs</a:t>
            </a:r>
            <a:r>
              <a:rPr lang="ko-KR" altLang="en-US" sz="2400" dirty="0" smtClean="0"/>
              <a:t>로 필요한 정보만 넘김</a:t>
            </a:r>
            <a:endParaRPr lang="en-US" altLang="ko-KR" sz="2400" dirty="0" smtClean="0"/>
          </a:p>
          <a:p>
            <a:pPr>
              <a:lnSpc>
                <a:spcPct val="150000"/>
              </a:lnSpc>
            </a:pPr>
            <a:r>
              <a:rPr lang="en-US" altLang="ko-KR" sz="2400" dirty="0" err="1" smtClean="0"/>
              <a:t>BoxColliderCS.cs</a:t>
            </a:r>
            <a:r>
              <a:rPr lang="ko-KR" altLang="en-US" sz="2400" dirty="0" smtClean="0"/>
              <a:t>가 상속 받아 사용</a:t>
            </a:r>
            <a:endParaRPr lang="en-US" altLang="ko-KR" sz="2400" dirty="0" smtClean="0"/>
          </a:p>
          <a:p>
            <a:pPr>
              <a:lnSpc>
                <a:spcPct val="150000"/>
              </a:lnSpc>
            </a:pPr>
            <a:r>
              <a:rPr lang="ko-KR" altLang="en-US" sz="2400" dirty="0" smtClean="0"/>
              <a:t>멤버 변수만 존재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307621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ColliderCS.cs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094" y="2273988"/>
            <a:ext cx="3024945" cy="344843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99094" y="1627657"/>
            <a:ext cx="3468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/>
              <a:t>멤버 구성</a:t>
            </a:r>
            <a:endParaRPr lang="en-US" altLang="ko-KR" sz="2400" b="1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4701674" y="2819432"/>
            <a:ext cx="40408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 smtClean="0"/>
              <a:t>충돌 했을 때 넘길 정보</a:t>
            </a:r>
            <a:endParaRPr lang="en-US" altLang="ko-KR" sz="16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충돌한 면과의 최적 거리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충돌한 면의 </a:t>
            </a:r>
            <a:r>
              <a:rPr lang="ko-KR" altLang="en-US" dirty="0" err="1" smtClean="0"/>
              <a:t>법선백터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충돌 했을 때 물체의 구성 점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위 구성 점의 인덱스</a:t>
            </a:r>
            <a:endParaRPr lang="ko-KR" altLang="en-US" dirty="0"/>
          </a:p>
        </p:txBody>
      </p:sp>
      <p:sp>
        <p:nvSpPr>
          <p:cNvPr id="13" name="오른쪽 중괄호 12"/>
          <p:cNvSpPr/>
          <p:nvPr/>
        </p:nvSpPr>
        <p:spPr>
          <a:xfrm>
            <a:off x="4024039" y="3005135"/>
            <a:ext cx="321275" cy="1383957"/>
          </a:xfrm>
          <a:prstGeom prst="rightBrace">
            <a:avLst>
              <a:gd name="adj1" fmla="val 8333"/>
              <a:gd name="adj2" fmla="val 10714"/>
            </a:avLst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중괄호 13"/>
          <p:cNvSpPr/>
          <p:nvPr/>
        </p:nvSpPr>
        <p:spPr>
          <a:xfrm>
            <a:off x="4039540" y="4582681"/>
            <a:ext cx="321275" cy="920195"/>
          </a:xfrm>
          <a:prstGeom prst="rightBrace">
            <a:avLst>
              <a:gd name="adj1" fmla="val 8333"/>
              <a:gd name="adj2" fmla="val 10714"/>
            </a:avLst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4701673" y="4420368"/>
            <a:ext cx="603222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 smtClean="0"/>
              <a:t>현재 물체의 기본 정보</a:t>
            </a:r>
            <a:endParaRPr lang="en-US" altLang="ko-KR" sz="16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탄성 계수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중심점 </a:t>
            </a:r>
            <a:r>
              <a:rPr lang="en-US" altLang="ko-KR" dirty="0" smtClean="0"/>
              <a:t>(</a:t>
            </a:r>
            <a:r>
              <a:rPr lang="ko-KR" altLang="en-US" dirty="0" smtClean="0"/>
              <a:t>물체의 스케일과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콜라이더</a:t>
            </a:r>
            <a:r>
              <a:rPr lang="ko-KR" altLang="en-US" dirty="0" smtClean="0"/>
              <a:t> 크기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중심점 고려</a:t>
            </a:r>
            <a:r>
              <a:rPr lang="en-US" altLang="ko-KR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마찰 계수</a:t>
            </a:r>
            <a:endParaRPr lang="en-US" altLang="ko-KR" dirty="0" smtClean="0"/>
          </a:p>
        </p:txBody>
      </p:sp>
      <p:sp>
        <p:nvSpPr>
          <p:cNvPr id="16" name="TextBox 15"/>
          <p:cNvSpPr txBox="1"/>
          <p:nvPr/>
        </p:nvSpPr>
        <p:spPr>
          <a:xfrm>
            <a:off x="4701674" y="2182758"/>
            <a:ext cx="4040804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 smtClean="0"/>
              <a:t>함수 구현 내용 없음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413803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BoxColliderCS.cs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 smtClean="0"/>
              <a:t>구성점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8</a:t>
            </a:r>
            <a:r>
              <a:rPr lang="ko-KR" altLang="en-US" sz="2400" dirty="0" smtClean="0"/>
              <a:t>개를 가지고 직육면체를 가상으로 구성</a:t>
            </a:r>
            <a:endParaRPr lang="en-US" altLang="ko-KR" sz="2400" dirty="0" smtClean="0"/>
          </a:p>
          <a:p>
            <a:pPr>
              <a:lnSpc>
                <a:spcPct val="150000"/>
              </a:lnSpc>
            </a:pPr>
            <a:r>
              <a:rPr lang="ko-KR" altLang="en-US" sz="2400" dirty="0" smtClean="0"/>
              <a:t>이 물체가 </a:t>
            </a:r>
            <a:r>
              <a:rPr lang="en-US" altLang="ko-KR" sz="2400" dirty="0" err="1" smtClean="0"/>
              <a:t>RigidbodyCS.cs</a:t>
            </a:r>
            <a:r>
              <a:rPr lang="ko-KR" altLang="en-US" sz="2400" dirty="0" smtClean="0"/>
              <a:t>를 가진 경우 </a:t>
            </a:r>
            <a:r>
              <a:rPr lang="ko-KR" altLang="en-US" sz="2400" dirty="0" err="1" smtClean="0"/>
              <a:t>구성점을</a:t>
            </a:r>
            <a:r>
              <a:rPr lang="ko-KR" altLang="en-US" sz="2400" dirty="0" smtClean="0"/>
              <a:t> 매 프레임 갱신</a:t>
            </a:r>
            <a:endParaRPr lang="en-US" altLang="ko-KR" sz="2400" dirty="0" smtClean="0"/>
          </a:p>
          <a:p>
            <a:pPr>
              <a:lnSpc>
                <a:spcPct val="150000"/>
              </a:lnSpc>
            </a:pPr>
            <a:r>
              <a:rPr lang="ko-KR" altLang="en-US" sz="2400" dirty="0" smtClean="0"/>
              <a:t>충돌 체크 함수 포함</a:t>
            </a:r>
            <a:endParaRPr lang="en-US" altLang="ko-KR" sz="2400" dirty="0" smtClean="0"/>
          </a:p>
          <a:p>
            <a:pPr>
              <a:lnSpc>
                <a:spcPct val="150000"/>
              </a:lnSpc>
            </a:pPr>
            <a:r>
              <a:rPr lang="ko-KR" altLang="en-US" sz="2400" dirty="0" smtClean="0"/>
              <a:t>힘에 관한 계수 포함 </a:t>
            </a:r>
            <a:r>
              <a:rPr lang="en-US" altLang="ko-KR" sz="2400" dirty="0" smtClean="0"/>
              <a:t>(</a:t>
            </a:r>
            <a:r>
              <a:rPr lang="ko-KR" altLang="en-US" sz="2400" dirty="0" smtClean="0"/>
              <a:t>마찰계수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탄성계수</a:t>
            </a:r>
            <a:r>
              <a:rPr lang="en-US" altLang="ko-KR" sz="2400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dirty="0" err="1" smtClean="0"/>
              <a:t>ColliderCS.cs</a:t>
            </a:r>
            <a:r>
              <a:rPr lang="ko-KR" altLang="en-US" sz="2400" dirty="0" smtClean="0"/>
              <a:t>를 상속 받아 충돌 정보를 넘길 때 </a:t>
            </a:r>
            <a:r>
              <a:rPr lang="en-US" altLang="ko-KR" sz="2400" dirty="0" err="1" smtClean="0"/>
              <a:t>ColliderCS.cs</a:t>
            </a:r>
            <a:r>
              <a:rPr lang="ko-KR" altLang="en-US" sz="2400" dirty="0" smtClean="0"/>
              <a:t>로 넘김</a:t>
            </a:r>
            <a:endParaRPr lang="en-US" altLang="ko-KR" sz="2400" dirty="0" smtClean="0"/>
          </a:p>
          <a:p>
            <a:pPr>
              <a:lnSpc>
                <a:spcPct val="150000"/>
              </a:lnSpc>
            </a:pPr>
            <a:r>
              <a:rPr lang="ko-KR" altLang="en-US" sz="2400" dirty="0" smtClean="0"/>
              <a:t>기존 </a:t>
            </a:r>
            <a:r>
              <a:rPr lang="en-US" altLang="ko-KR" sz="2400" dirty="0" err="1" smtClean="0"/>
              <a:t>BoxCollider</a:t>
            </a:r>
            <a:r>
              <a:rPr lang="ko-KR" altLang="en-US" sz="2400" dirty="0" smtClean="0"/>
              <a:t>를 참고하여 구성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4257512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BoxColliderCS.cs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147" y="2063294"/>
            <a:ext cx="4895137" cy="381945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88530" y="1420514"/>
            <a:ext cx="3468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/>
              <a:t>멤버 구성</a:t>
            </a:r>
            <a:endParaRPr lang="en-US" altLang="ko-KR" sz="2400" b="1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3526715" y="4736012"/>
            <a:ext cx="4040804" cy="2214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 smtClean="0"/>
              <a:t>현재 물체의 </a:t>
            </a:r>
            <a:r>
              <a:rPr lang="ko-KR" altLang="en-US" sz="1400" b="1" dirty="0" err="1" smtClean="0"/>
              <a:t>콜라이더</a:t>
            </a:r>
            <a:r>
              <a:rPr lang="ko-KR" altLang="en-US" sz="1400" b="1" dirty="0" smtClean="0"/>
              <a:t> 정보</a:t>
            </a:r>
            <a:endParaRPr lang="en-US" altLang="ko-KR" sz="1400" b="1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 smtClean="0"/>
              <a:t>콜라이더</a:t>
            </a:r>
            <a:r>
              <a:rPr lang="ko-KR" altLang="en-US" sz="1600" dirty="0" smtClean="0"/>
              <a:t> 구성 중심점</a:t>
            </a:r>
            <a:endParaRPr lang="en-US" altLang="ko-KR" sz="16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 smtClean="0"/>
              <a:t>콜라이더</a:t>
            </a:r>
            <a:r>
              <a:rPr lang="ko-KR" altLang="en-US" sz="1600" dirty="0"/>
              <a:t> </a:t>
            </a:r>
            <a:r>
              <a:rPr lang="ko-KR" altLang="en-US" sz="1600" dirty="0" err="1" smtClean="0"/>
              <a:t>구성면의</a:t>
            </a:r>
            <a:r>
              <a:rPr lang="ko-KR" altLang="en-US" sz="1600" dirty="0" smtClean="0"/>
              <a:t> 중심점 </a:t>
            </a:r>
            <a:r>
              <a:rPr lang="en-US" altLang="ko-KR" sz="1600" dirty="0" smtClean="0"/>
              <a:t>6</a:t>
            </a:r>
            <a:r>
              <a:rPr lang="ko-KR" altLang="en-US" sz="1600" dirty="0" smtClean="0"/>
              <a:t>개</a:t>
            </a:r>
            <a:endParaRPr lang="en-US" altLang="ko-KR" sz="16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움직이는지 여부</a:t>
            </a:r>
            <a:endParaRPr lang="en-US" altLang="ko-KR" sz="16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 smtClean="0"/>
              <a:t>트리거인지</a:t>
            </a:r>
            <a:r>
              <a:rPr lang="ko-KR" altLang="en-US" sz="1600" dirty="0" smtClean="0"/>
              <a:t> 여부</a:t>
            </a:r>
            <a:endParaRPr lang="en-US" altLang="ko-KR" sz="16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 smtClean="0"/>
              <a:t>콜라이더</a:t>
            </a:r>
            <a:r>
              <a:rPr lang="ko-KR" altLang="en-US" sz="1600" dirty="0" smtClean="0"/>
              <a:t> 구성 스케일</a:t>
            </a:r>
            <a:endParaRPr lang="ko-KR" altLang="en-US" sz="1600" dirty="0"/>
          </a:p>
        </p:txBody>
      </p:sp>
      <p:sp>
        <p:nvSpPr>
          <p:cNvPr id="10" name="오른쪽 중괄호 9"/>
          <p:cNvSpPr/>
          <p:nvPr/>
        </p:nvSpPr>
        <p:spPr>
          <a:xfrm>
            <a:off x="2767619" y="4433856"/>
            <a:ext cx="321275" cy="1192588"/>
          </a:xfrm>
          <a:prstGeom prst="rightBrace">
            <a:avLst>
              <a:gd name="adj1" fmla="val 8333"/>
              <a:gd name="adj2" fmla="val 45245"/>
            </a:avLst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526715" y="3260159"/>
            <a:ext cx="4040804" cy="1475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 smtClean="0"/>
              <a:t>현재 물체의 </a:t>
            </a:r>
            <a:r>
              <a:rPr lang="ko-KR" altLang="en-US" sz="1400" b="1" dirty="0" err="1" smtClean="0"/>
              <a:t>콜라이더</a:t>
            </a:r>
            <a:r>
              <a:rPr lang="ko-KR" altLang="en-US" sz="1400" b="1" dirty="0" smtClean="0"/>
              <a:t> 정보</a:t>
            </a:r>
            <a:endParaRPr lang="en-US" altLang="ko-KR" sz="1400" b="1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 smtClean="0"/>
              <a:t>콜라이더</a:t>
            </a:r>
            <a:r>
              <a:rPr lang="ko-KR" altLang="en-US" sz="1600" dirty="0" smtClean="0"/>
              <a:t> 구성의 </a:t>
            </a:r>
            <a:r>
              <a:rPr lang="en-US" altLang="ko-KR" sz="1600" dirty="0" err="1" smtClean="0"/>
              <a:t>x,y,z</a:t>
            </a:r>
            <a:r>
              <a:rPr lang="ko-KR" altLang="en-US" sz="1600" dirty="0" smtClean="0"/>
              <a:t>길이</a:t>
            </a:r>
            <a:endParaRPr lang="en-US" altLang="ko-KR" sz="16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 smtClean="0"/>
              <a:t>콜라이더</a:t>
            </a:r>
            <a:r>
              <a:rPr lang="ko-KR" altLang="en-US" sz="1600" dirty="0" smtClean="0"/>
              <a:t> 구성의 대각선 길이</a:t>
            </a:r>
            <a:endParaRPr lang="en-US" altLang="ko-KR" sz="16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 smtClean="0"/>
              <a:t>콜라이더</a:t>
            </a:r>
            <a:r>
              <a:rPr lang="ko-KR" altLang="en-US" sz="1600" dirty="0" smtClean="0"/>
              <a:t> </a:t>
            </a:r>
            <a:r>
              <a:rPr lang="ko-KR" altLang="en-US" sz="1600" dirty="0" err="1" smtClean="0"/>
              <a:t>구성점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8</a:t>
            </a:r>
            <a:r>
              <a:rPr lang="ko-KR" altLang="en-US" sz="1600" dirty="0" smtClean="0"/>
              <a:t>개</a:t>
            </a:r>
            <a:endParaRPr lang="ko-KR" altLang="en-US" sz="1600" dirty="0"/>
          </a:p>
        </p:txBody>
      </p:sp>
      <p:sp>
        <p:nvSpPr>
          <p:cNvPr id="12" name="오른쪽 중괄호 11"/>
          <p:cNvSpPr/>
          <p:nvPr/>
        </p:nvSpPr>
        <p:spPr>
          <a:xfrm>
            <a:off x="2747172" y="3571949"/>
            <a:ext cx="321275" cy="706059"/>
          </a:xfrm>
          <a:prstGeom prst="rightBrace">
            <a:avLst>
              <a:gd name="adj1" fmla="val 8333"/>
              <a:gd name="adj2" fmla="val 10714"/>
            </a:avLst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80683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BoxColliderCS.cs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14400" y="1690688"/>
            <a:ext cx="109398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/>
              <a:t>함수 구성</a:t>
            </a:r>
            <a:endParaRPr lang="en-US" altLang="ko-KR" sz="2400" b="1" dirty="0" smtClean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err="1" smtClean="0"/>
              <a:t>CkeckCollision</a:t>
            </a:r>
            <a:r>
              <a:rPr lang="en-US" altLang="ko-KR" b="1" dirty="0" smtClean="0"/>
              <a:t>()</a:t>
            </a:r>
            <a:r>
              <a:rPr lang="en-US" altLang="ko-KR" dirty="0" smtClean="0"/>
              <a:t> : </a:t>
            </a:r>
            <a:r>
              <a:rPr lang="ko-KR" altLang="en-US" dirty="0" smtClean="0"/>
              <a:t>받아온 </a:t>
            </a:r>
            <a:r>
              <a:rPr lang="en-US" altLang="ko-KR" dirty="0" err="1" smtClean="0"/>
              <a:t>RigidbodyCS</a:t>
            </a:r>
            <a:r>
              <a:rPr lang="ko-KR" altLang="en-US" dirty="0" smtClean="0"/>
              <a:t>와 충돌 계산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err="1" smtClean="0"/>
              <a:t>SetBounderyPoint</a:t>
            </a:r>
            <a:r>
              <a:rPr lang="en-US" altLang="ko-KR" b="1" dirty="0" smtClean="0"/>
              <a:t>()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콜라이더</a:t>
            </a:r>
            <a:r>
              <a:rPr lang="ko-KR" altLang="en-US" dirty="0" smtClean="0"/>
              <a:t> 구성 점 계산 </a:t>
            </a:r>
            <a:r>
              <a:rPr lang="en-US" altLang="ko-KR" dirty="0" smtClean="0"/>
              <a:t>(</a:t>
            </a:r>
            <a:r>
              <a:rPr lang="ko-KR" altLang="en-US" dirty="0" smtClean="0"/>
              <a:t>움직이는 경우에만 매 프레임 재 계산</a:t>
            </a:r>
            <a:r>
              <a:rPr lang="en-US" altLang="ko-KR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51061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구현</a:t>
            </a:r>
            <a:r>
              <a:rPr lang="en-US" altLang="ko-KR" dirty="0"/>
              <a:t> </a:t>
            </a:r>
            <a:r>
              <a:rPr lang="ko-KR" altLang="en-US" dirty="0" smtClean="0"/>
              <a:t>할 내용</a:t>
            </a:r>
            <a:endParaRPr lang="ko-KR" altLang="en-US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물리 엔진을 대신 할 스크립트와 이론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96128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BoxColliderCS.cs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14400" y="1690688"/>
            <a:ext cx="10939849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smtClean="0"/>
              <a:t>public </a:t>
            </a:r>
            <a:r>
              <a:rPr lang="en-US" altLang="ko-KR" sz="1600" dirty="0" err="1" smtClean="0"/>
              <a:t>ColliderCS</a:t>
            </a:r>
            <a:r>
              <a:rPr lang="en-US" altLang="ko-KR" dirty="0" smtClean="0"/>
              <a:t> </a:t>
            </a:r>
            <a:r>
              <a:rPr lang="en-US" altLang="ko-KR" sz="2400" b="1" dirty="0" err="1" smtClean="0"/>
              <a:t>CkeckCollision</a:t>
            </a:r>
            <a:r>
              <a:rPr lang="en-US" altLang="ko-KR" b="1" dirty="0" smtClean="0"/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1600" b="1" dirty="0"/>
              <a:t>	</a:t>
            </a:r>
            <a:r>
              <a:rPr lang="en-US" altLang="ko-KR" sz="1600" b="1" dirty="0" smtClean="0"/>
              <a:t>	</a:t>
            </a:r>
            <a:r>
              <a:rPr lang="en-US" altLang="ko-KR" sz="1600" dirty="0" smtClean="0"/>
              <a:t>(</a:t>
            </a:r>
            <a:r>
              <a:rPr lang="en-US" altLang="ko-KR" sz="1600" dirty="0" err="1"/>
              <a:t>RigidbodyCS</a:t>
            </a:r>
            <a:r>
              <a:rPr lang="en-US" altLang="ko-KR" sz="1600" dirty="0"/>
              <a:t> rigid, bool </a:t>
            </a:r>
            <a:r>
              <a:rPr lang="en-US" altLang="ko-KR" sz="1600" dirty="0" err="1"/>
              <a:t>isCheck</a:t>
            </a:r>
            <a:r>
              <a:rPr lang="en-US" altLang="ko-KR" sz="1600" dirty="0"/>
              <a:t>, bool </a:t>
            </a:r>
            <a:r>
              <a:rPr lang="en-US" altLang="ko-KR" sz="1600" dirty="0" err="1"/>
              <a:t>isCheckNext</a:t>
            </a:r>
            <a:r>
              <a:rPr lang="en-US" altLang="ko-KR" sz="1600" dirty="0"/>
              <a:t>, out bool </a:t>
            </a:r>
            <a:r>
              <a:rPr lang="en-US" altLang="ko-KR" sz="1600" dirty="0" err="1"/>
              <a:t>isColl</a:t>
            </a:r>
            <a:r>
              <a:rPr lang="en-US" altLang="ko-KR" sz="1600" dirty="0"/>
              <a:t>, bool </a:t>
            </a:r>
            <a:r>
              <a:rPr lang="en-US" altLang="ko-KR" sz="1600" dirty="0" err="1" smtClean="0"/>
              <a:t>isTrigger</a:t>
            </a:r>
            <a:r>
              <a:rPr lang="en-US" altLang="ko-KR" sz="1600" dirty="0" smtClean="0"/>
              <a:t>) { … }</a:t>
            </a:r>
          </a:p>
          <a:p>
            <a:pPr>
              <a:lnSpc>
                <a:spcPct val="150000"/>
              </a:lnSpc>
            </a:pP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 </a:t>
            </a:r>
            <a:r>
              <a:rPr lang="en-US" altLang="ko-KR" sz="1600" dirty="0" smtClean="0"/>
              <a:t>   </a:t>
            </a:r>
            <a:r>
              <a:rPr lang="ko-KR" altLang="en-US" sz="2000" b="1" dirty="0" smtClean="0"/>
              <a:t>매개변수</a:t>
            </a:r>
            <a:endParaRPr lang="en-US" altLang="ko-KR" sz="2000" b="1" dirty="0"/>
          </a:p>
          <a:p>
            <a:pPr>
              <a:lnSpc>
                <a:spcPct val="150000"/>
              </a:lnSpc>
            </a:pPr>
            <a:r>
              <a:rPr lang="en-US" altLang="ko-KR" dirty="0" smtClean="0"/>
              <a:t>	rigid : </a:t>
            </a:r>
            <a:r>
              <a:rPr lang="ko-KR" altLang="en-US" dirty="0" smtClean="0"/>
              <a:t>받아온 </a:t>
            </a:r>
            <a:r>
              <a:rPr lang="en-US" altLang="ko-KR" dirty="0" err="1"/>
              <a:t>RigidbodyCS</a:t>
            </a:r>
            <a:r>
              <a:rPr lang="en-US" altLang="ko-KR" dirty="0"/>
              <a:t> </a:t>
            </a:r>
            <a:r>
              <a:rPr lang="ko-KR" altLang="en-US" dirty="0" smtClean="0"/>
              <a:t>물체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/>
              <a:t>	</a:t>
            </a:r>
            <a:r>
              <a:rPr lang="en-US" altLang="ko-KR" dirty="0" err="1" smtClean="0"/>
              <a:t>isCheck</a:t>
            </a:r>
            <a:r>
              <a:rPr lang="en-US" altLang="ko-KR" dirty="0" smtClean="0"/>
              <a:t> : </a:t>
            </a:r>
            <a:r>
              <a:rPr lang="ko-KR" altLang="en-US" dirty="0" smtClean="0"/>
              <a:t>충돌 체크 했는지 여부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/>
              <a:t>	</a:t>
            </a:r>
            <a:r>
              <a:rPr lang="en-US" altLang="ko-KR" dirty="0" err="1" smtClean="0"/>
              <a:t>isCheckNext</a:t>
            </a:r>
            <a:r>
              <a:rPr lang="en-US" altLang="ko-KR" dirty="0" smtClean="0"/>
              <a:t> : </a:t>
            </a:r>
            <a:r>
              <a:rPr lang="ko-KR" altLang="en-US" dirty="0" smtClean="0"/>
              <a:t>다음 프레임 체크 여부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미구현</a:t>
            </a:r>
            <a:r>
              <a:rPr lang="en-US" altLang="ko-KR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	</a:t>
            </a:r>
            <a:r>
              <a:rPr lang="en-US" altLang="ko-KR" dirty="0" err="1" smtClean="0"/>
              <a:t>isColl</a:t>
            </a:r>
            <a:r>
              <a:rPr lang="en-US" altLang="ko-KR" dirty="0" smtClean="0"/>
              <a:t> : </a:t>
            </a:r>
            <a:r>
              <a:rPr lang="ko-KR" altLang="en-US" dirty="0" smtClean="0"/>
              <a:t>충돌 여부 결과 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/>
              <a:t>	</a:t>
            </a:r>
            <a:r>
              <a:rPr lang="en-US" altLang="ko-KR" dirty="0" err="1" smtClean="0"/>
              <a:t>isTrigger</a:t>
            </a:r>
            <a:r>
              <a:rPr lang="en-US" altLang="ko-KR" dirty="0" smtClean="0"/>
              <a:t> : </a:t>
            </a:r>
            <a:r>
              <a:rPr lang="ko-KR" altLang="en-US" dirty="0" smtClean="0"/>
              <a:t>이 물체와 </a:t>
            </a:r>
            <a:r>
              <a:rPr lang="en-US" altLang="ko-KR" dirty="0" err="1"/>
              <a:t>RigidbodyCS</a:t>
            </a:r>
            <a:r>
              <a:rPr lang="en-US" altLang="ko-KR" dirty="0"/>
              <a:t> </a:t>
            </a:r>
            <a:r>
              <a:rPr lang="ko-KR" altLang="en-US" dirty="0" smtClean="0"/>
              <a:t>물체</a:t>
            </a:r>
            <a:r>
              <a:rPr lang="en-US" altLang="ko-KR" dirty="0" smtClean="0"/>
              <a:t> </a:t>
            </a:r>
            <a:r>
              <a:rPr lang="ko-KR" altLang="en-US" dirty="0" smtClean="0"/>
              <a:t>중 하나가 </a:t>
            </a:r>
            <a:r>
              <a:rPr lang="ko-KR" altLang="en-US" dirty="0" err="1" smtClean="0"/>
              <a:t>트리거인지</a:t>
            </a:r>
            <a:r>
              <a:rPr lang="ko-KR" altLang="en-US" dirty="0" smtClean="0"/>
              <a:t> 여부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  </a:t>
            </a:r>
            <a:r>
              <a:rPr lang="ko-KR" altLang="en-US" b="1" dirty="0" smtClean="0"/>
              <a:t>리턴</a:t>
            </a:r>
            <a:r>
              <a:rPr lang="en-US" altLang="ko-KR" dirty="0" smtClean="0"/>
              <a:t> : </a:t>
            </a:r>
            <a:r>
              <a:rPr lang="en-US" altLang="ko-KR" dirty="0" err="1"/>
              <a:t>ColliderCS</a:t>
            </a:r>
            <a:r>
              <a:rPr lang="en-US" altLang="ko-K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837879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BoxColliderCS.cs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30875" y="1476504"/>
            <a:ext cx="1093984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 err="1" smtClean="0"/>
              <a:t>CkeckCollision</a:t>
            </a:r>
            <a:r>
              <a:rPr lang="en-US" altLang="ko-KR" b="1" dirty="0" smtClean="0"/>
              <a:t> ( )	</a:t>
            </a:r>
            <a:r>
              <a:rPr lang="en-US" altLang="ko-KR" dirty="0" smtClean="0"/>
              <a:t>(=&gt; p.17~20</a:t>
            </a:r>
            <a:r>
              <a:rPr lang="ko-KR" altLang="en-US" dirty="0" smtClean="0"/>
              <a:t>참고</a:t>
            </a:r>
            <a:r>
              <a:rPr lang="en-US" altLang="ko-KR" dirty="0" smtClean="0"/>
              <a:t>)</a:t>
            </a:r>
            <a:endParaRPr lang="en-US" altLang="ko-KR" sz="1600" dirty="0"/>
          </a:p>
          <a:p>
            <a:pPr>
              <a:lnSpc>
                <a:spcPct val="150000"/>
              </a:lnSpc>
            </a:pP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1. rigid</a:t>
            </a:r>
            <a:r>
              <a:rPr lang="ko-KR" altLang="en-US" sz="1600" dirty="0" smtClean="0"/>
              <a:t>와 현재 물체의 거리 계산 </a:t>
            </a:r>
            <a:r>
              <a:rPr lang="en-US" altLang="ko-KR" sz="1600" dirty="0" smtClean="0"/>
              <a:t>( </a:t>
            </a:r>
            <a:r>
              <a:rPr lang="ko-KR" altLang="en-US" sz="1600" dirty="0" smtClean="0"/>
              <a:t>두 물체의 각 </a:t>
            </a:r>
            <a:r>
              <a:rPr lang="ko-KR" altLang="en-US" sz="1600" dirty="0" err="1" smtClean="0"/>
              <a:t>콜라이더</a:t>
            </a:r>
            <a:r>
              <a:rPr lang="ko-KR" altLang="en-US" sz="1600" dirty="0" smtClean="0"/>
              <a:t> 대각선 길이 합보다 멀면 함수 종료</a:t>
            </a:r>
            <a:r>
              <a:rPr lang="en-US" altLang="ko-KR" sz="1600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2. rigid</a:t>
            </a:r>
            <a:r>
              <a:rPr lang="ko-KR" altLang="en-US" sz="1600" dirty="0" smtClean="0"/>
              <a:t> 안의 </a:t>
            </a:r>
            <a:r>
              <a:rPr lang="en-US" altLang="ko-KR" sz="1600" dirty="0" err="1" smtClean="0"/>
              <a:t>BoxColliderCS</a:t>
            </a:r>
            <a:r>
              <a:rPr lang="ko-KR" altLang="en-US" sz="1600" dirty="0" smtClean="0"/>
              <a:t>의 </a:t>
            </a:r>
            <a:r>
              <a:rPr lang="ko-KR" altLang="en-US" sz="1600" dirty="0" err="1" smtClean="0"/>
              <a:t>구성점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8</a:t>
            </a:r>
            <a:r>
              <a:rPr lang="ko-KR" altLang="en-US" sz="1600" dirty="0" smtClean="0"/>
              <a:t>개 하나 하나를 계산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	</a:t>
            </a:r>
            <a:r>
              <a:rPr lang="ko-KR" altLang="en-US" sz="1600" dirty="0" smtClean="0"/>
              <a:t>이 점을 현재 물체의 로컬 </a:t>
            </a:r>
            <a:r>
              <a:rPr lang="en-US" altLang="ko-KR" sz="1600" dirty="0" err="1" smtClean="0"/>
              <a:t>x,y,z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축으로 각각 </a:t>
            </a:r>
            <a:r>
              <a:rPr lang="ko-KR" altLang="en-US" sz="1600" dirty="0" err="1" smtClean="0"/>
              <a:t>사영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	</a:t>
            </a:r>
            <a:r>
              <a:rPr lang="ko-KR" altLang="en-US" sz="1600" dirty="0" err="1" smtClean="0"/>
              <a:t>사영</a:t>
            </a:r>
            <a:r>
              <a:rPr lang="ko-KR" altLang="en-US" sz="1600" dirty="0" smtClean="0"/>
              <a:t> 후 </a:t>
            </a:r>
            <a:r>
              <a:rPr lang="en-US" altLang="ko-KR" sz="1600" dirty="0" err="1" smtClean="0"/>
              <a:t>x,y,z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값을 각각 현재 물체의 </a:t>
            </a:r>
            <a:r>
              <a:rPr lang="ko-KR" altLang="en-US" sz="1600" dirty="0" err="1" smtClean="0"/>
              <a:t>콜라이더</a:t>
            </a:r>
            <a:r>
              <a:rPr lang="ko-KR" altLang="en-US" sz="1600" dirty="0" smtClean="0"/>
              <a:t> 구성 </a:t>
            </a:r>
            <a:r>
              <a:rPr lang="en-US" altLang="ko-KR" sz="1600" dirty="0" err="1" smtClean="0"/>
              <a:t>x,y,z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길이와 비교 </a:t>
            </a:r>
            <a:r>
              <a:rPr lang="en-US" altLang="ko-KR" sz="1600" dirty="0" smtClean="0"/>
              <a:t>-&gt; (1)</a:t>
            </a:r>
          </a:p>
          <a:p>
            <a:pPr>
              <a:lnSpc>
                <a:spcPct val="150000"/>
              </a:lnSpc>
            </a:pPr>
            <a:r>
              <a:rPr lang="en-US" altLang="ko-KR" sz="1600" dirty="0"/>
              <a:t>	</a:t>
            </a:r>
            <a:r>
              <a:rPr lang="ko-KR" altLang="en-US" sz="1600" dirty="0" err="1" smtClean="0"/>
              <a:t>사영</a:t>
            </a:r>
            <a:r>
              <a:rPr lang="ko-KR" altLang="en-US" sz="1600" dirty="0" smtClean="0"/>
              <a:t> 후의 모든 값이 적거나 같으면 충돌 </a:t>
            </a:r>
            <a:r>
              <a:rPr lang="en-US" altLang="ko-KR" sz="1600" dirty="0" smtClean="0"/>
              <a:t>true, </a:t>
            </a:r>
            <a:r>
              <a:rPr lang="ko-KR" altLang="en-US" sz="1600" dirty="0" smtClean="0"/>
              <a:t>나머지 </a:t>
            </a:r>
            <a:r>
              <a:rPr lang="ko-KR" altLang="en-US" sz="1600" dirty="0" err="1" smtClean="0"/>
              <a:t>구성점</a:t>
            </a:r>
            <a:r>
              <a:rPr lang="ko-KR" altLang="en-US" sz="1600" dirty="0" smtClean="0"/>
              <a:t> 계산 생략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3. </a:t>
            </a:r>
            <a:r>
              <a:rPr lang="ko-KR" altLang="en-US" sz="1600" dirty="0" smtClean="0"/>
              <a:t>충돌한 방향 </a:t>
            </a:r>
            <a:r>
              <a:rPr lang="en-US" altLang="ko-KR" sz="1600" dirty="0" smtClean="0"/>
              <a:t>(</a:t>
            </a:r>
            <a:r>
              <a:rPr lang="ko-KR" altLang="en-US" sz="1600" dirty="0" err="1" smtClean="0"/>
              <a:t>충돌면의</a:t>
            </a:r>
            <a:r>
              <a:rPr lang="ko-KR" altLang="en-US" sz="1600" dirty="0" smtClean="0"/>
              <a:t> </a:t>
            </a:r>
            <a:r>
              <a:rPr lang="ko-KR" altLang="en-US" sz="1600" dirty="0" err="1" smtClean="0"/>
              <a:t>법선백터</a:t>
            </a:r>
            <a:r>
              <a:rPr lang="en-US" altLang="ko-KR" sz="1600" dirty="0" smtClean="0"/>
              <a:t>)</a:t>
            </a:r>
            <a:r>
              <a:rPr lang="ko-KR" altLang="en-US" sz="1600" dirty="0" smtClean="0"/>
              <a:t>를 계산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	</a:t>
            </a:r>
            <a:r>
              <a:rPr lang="ko-KR" altLang="en-US" sz="1600" dirty="0" smtClean="0"/>
              <a:t>위에서 구한 </a:t>
            </a:r>
            <a:r>
              <a:rPr lang="en-US" altLang="ko-KR" sz="1600" dirty="0" smtClean="0"/>
              <a:t>(1)</a:t>
            </a:r>
            <a:r>
              <a:rPr lang="ko-KR" altLang="en-US" sz="1600" dirty="0" smtClean="0"/>
              <a:t>에서 </a:t>
            </a:r>
            <a:r>
              <a:rPr lang="en-US" altLang="ko-KR" sz="1600" dirty="0" smtClean="0"/>
              <a:t>0</a:t>
            </a:r>
            <a:r>
              <a:rPr lang="ko-KR" altLang="en-US" sz="1600" dirty="0" smtClean="0"/>
              <a:t>에 가까운 값이 충돌한 면의 축이 됨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	</a:t>
            </a:r>
            <a:r>
              <a:rPr lang="en-US" altLang="ko-KR" sz="1600" dirty="0" smtClean="0"/>
              <a:t>ex : </a:t>
            </a:r>
            <a:r>
              <a:rPr lang="ko-KR" altLang="en-US" sz="1600" dirty="0" err="1" smtClean="0"/>
              <a:t>사영후</a:t>
            </a:r>
            <a:r>
              <a:rPr lang="ko-KR" altLang="en-US" sz="1600" dirty="0" smtClean="0"/>
              <a:t> </a:t>
            </a:r>
            <a:r>
              <a:rPr lang="en-US" altLang="ko-KR" sz="1600" dirty="0" err="1" smtClean="0"/>
              <a:t>x,y,z</a:t>
            </a:r>
            <a:r>
              <a:rPr lang="en-US" altLang="ko-KR" sz="1600" dirty="0" smtClean="0"/>
              <a:t> = (2,5,3) , </a:t>
            </a:r>
            <a:r>
              <a:rPr lang="ko-KR" altLang="en-US" sz="1600" dirty="0" err="1" smtClean="0"/>
              <a:t>콜라이더</a:t>
            </a:r>
            <a:r>
              <a:rPr lang="ko-KR" altLang="en-US" sz="1600" dirty="0" smtClean="0"/>
              <a:t> 구성 </a:t>
            </a:r>
            <a:r>
              <a:rPr lang="en-US" altLang="ko-KR" sz="1600" dirty="0" err="1" smtClean="0"/>
              <a:t>x,y,z</a:t>
            </a:r>
            <a:r>
              <a:rPr lang="en-US" altLang="ko-KR" sz="1600" dirty="0" smtClean="0"/>
              <a:t> = (2, 6, 4) </a:t>
            </a:r>
            <a:r>
              <a:rPr lang="ko-KR" altLang="en-US" sz="1600" dirty="0" smtClean="0"/>
              <a:t>인 경우 </a:t>
            </a:r>
            <a:r>
              <a:rPr lang="en-US" altLang="ko-KR" sz="1600" dirty="0" smtClean="0"/>
              <a:t>x</a:t>
            </a:r>
            <a:r>
              <a:rPr lang="ko-KR" altLang="en-US" sz="1600" dirty="0" smtClean="0"/>
              <a:t>축에 대해 충돌한 것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	</a:t>
            </a:r>
            <a:r>
              <a:rPr lang="ko-KR" altLang="en-US" sz="1600" dirty="0" smtClean="0"/>
              <a:t>현재 물체와 </a:t>
            </a:r>
            <a:r>
              <a:rPr lang="en-US" altLang="ko-KR" sz="1600" dirty="0" smtClean="0"/>
              <a:t>rigid</a:t>
            </a:r>
            <a:r>
              <a:rPr lang="ko-KR" altLang="en-US" sz="1600" dirty="0" smtClean="0"/>
              <a:t>의 위치를 고려하여 </a:t>
            </a:r>
            <a:r>
              <a:rPr lang="en-US" altLang="ko-KR" sz="1600" dirty="0" smtClean="0"/>
              <a:t>+x</a:t>
            </a:r>
            <a:r>
              <a:rPr lang="ko-KR" altLang="en-US" sz="1600" dirty="0" smtClean="0"/>
              <a:t>축인지 </a:t>
            </a:r>
            <a:r>
              <a:rPr lang="en-US" altLang="ko-KR" sz="1600" dirty="0" smtClean="0"/>
              <a:t>–x</a:t>
            </a:r>
            <a:r>
              <a:rPr lang="ko-KR" altLang="en-US" sz="1600" dirty="0" smtClean="0"/>
              <a:t>축인지를 판단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	</a:t>
            </a:r>
            <a:r>
              <a:rPr lang="ko-KR" altLang="en-US" sz="1600" dirty="0" smtClean="0"/>
              <a:t>여기서 </a:t>
            </a:r>
            <a:r>
              <a:rPr lang="en-US" altLang="ko-KR" sz="1600" dirty="0" smtClean="0"/>
              <a:t>x</a:t>
            </a:r>
            <a:r>
              <a:rPr lang="ko-KR" altLang="en-US" sz="1600" dirty="0" smtClean="0"/>
              <a:t>축은 현재 물체의 로컬 상의 축임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4. </a:t>
            </a:r>
            <a:r>
              <a:rPr lang="ko-KR" altLang="en-US" sz="1600" dirty="0" smtClean="0"/>
              <a:t>계산한 결과 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충돌 점</a:t>
            </a:r>
            <a:r>
              <a:rPr lang="en-US" altLang="ko-KR" sz="1600" dirty="0" smtClean="0"/>
              <a:t>, </a:t>
            </a:r>
            <a:r>
              <a:rPr lang="ko-KR" altLang="en-US" sz="1600" dirty="0" err="1" smtClean="0"/>
              <a:t>법선벡터</a:t>
            </a:r>
            <a:r>
              <a:rPr lang="en-US" altLang="ko-KR" sz="1600" dirty="0" smtClean="0"/>
              <a:t>)</a:t>
            </a:r>
            <a:r>
              <a:rPr lang="ko-KR" altLang="en-US" sz="1600" dirty="0" smtClean="0"/>
              <a:t>를 </a:t>
            </a:r>
            <a:r>
              <a:rPr lang="en-US" altLang="ko-KR" sz="1600" dirty="0" err="1" smtClean="0"/>
              <a:t>ColliderCS</a:t>
            </a:r>
            <a:r>
              <a:rPr lang="ko-KR" altLang="en-US" sz="1600" dirty="0" smtClean="0"/>
              <a:t>에 저장하여 리턴</a:t>
            </a:r>
            <a:endParaRPr lang="en-US" altLang="ko-KR" sz="1600" dirty="0" smtClean="0"/>
          </a:p>
        </p:txBody>
      </p:sp>
    </p:spTree>
    <p:extLst>
      <p:ext uri="{BB962C8B-B14F-4D97-AF65-F5344CB8AC3E}">
        <p14:creationId xmlns:p14="http://schemas.microsoft.com/office/powerpoint/2010/main" val="3334470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RigidbodyCS.cs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/>
              <a:t>움직이는</a:t>
            </a:r>
            <a:r>
              <a:rPr lang="en-US" altLang="ko-KR" dirty="0" smtClean="0"/>
              <a:t>, </a:t>
            </a:r>
            <a:r>
              <a:rPr lang="ko-KR" altLang="en-US" dirty="0" smtClean="0"/>
              <a:t>힘을 받는 물체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힘을 받아 속도가 변하고 속도에 따라 매 프레임 이동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충돌이 가능한 물체로 이 스크립트가 포함된 물체를 기준으로 </a:t>
            </a:r>
            <a:r>
              <a:rPr lang="en-US" altLang="ko-KR" dirty="0" smtClean="0"/>
              <a:t>Collider</a:t>
            </a:r>
            <a:r>
              <a:rPr lang="ko-KR" altLang="en-US" dirty="0" smtClean="0"/>
              <a:t>를 포함한 물체와 충돌을 계산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 err="1" smtClean="0"/>
              <a:t>BoxColliderCS.cs</a:t>
            </a:r>
            <a:r>
              <a:rPr lang="ko-KR" altLang="en-US" dirty="0" smtClean="0"/>
              <a:t>도 가지고 있어야 충돌 체크 가능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기존 </a:t>
            </a:r>
            <a:r>
              <a:rPr lang="en-US" altLang="ko-KR" dirty="0" err="1" smtClean="0"/>
              <a:t>Rigidbody</a:t>
            </a:r>
            <a:r>
              <a:rPr lang="en-US" altLang="ko-KR" dirty="0" smtClean="0"/>
              <a:t> </a:t>
            </a:r>
            <a:r>
              <a:rPr lang="ko-KR" altLang="en-US" dirty="0" smtClean="0"/>
              <a:t>참고하여 구성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02146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RigidbodyCS.cs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14400" y="1341011"/>
            <a:ext cx="3468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/>
              <a:t>멤버 구성</a:t>
            </a:r>
            <a:endParaRPr lang="en-US" altLang="ko-KR" sz="2400" b="1" dirty="0" smtClean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69073"/>
            <a:ext cx="32766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3750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RigidbodyCS.cs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14400" y="1690688"/>
            <a:ext cx="10939849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/>
              <a:t>함수 구성</a:t>
            </a:r>
            <a:endParaRPr lang="en-US" altLang="ko-KR" sz="2400" b="1" dirty="0" smtClean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err="1" smtClean="0"/>
              <a:t>AddForce</a:t>
            </a:r>
            <a:r>
              <a:rPr lang="en-US" altLang="ko-KR" b="1" dirty="0" smtClean="0"/>
              <a:t>()</a:t>
            </a:r>
            <a:r>
              <a:rPr lang="en-US" altLang="ko-KR" dirty="0" smtClean="0"/>
              <a:t> : </a:t>
            </a:r>
            <a:r>
              <a:rPr lang="ko-KR" altLang="en-US" dirty="0" smtClean="0"/>
              <a:t>이 물체에 외력을 적용</a:t>
            </a:r>
            <a:endParaRPr lang="en-US" altLang="ko-KR" dirty="0" smtClean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err="1" smtClean="0"/>
              <a:t>AddTorque</a:t>
            </a:r>
            <a:r>
              <a:rPr lang="en-US" altLang="ko-KR" b="1" dirty="0" smtClean="0"/>
              <a:t>()</a:t>
            </a:r>
            <a:r>
              <a:rPr lang="en-US" altLang="ko-KR" dirty="0" smtClean="0"/>
              <a:t> : </a:t>
            </a:r>
            <a:r>
              <a:rPr lang="ko-KR" altLang="en-US" dirty="0" smtClean="0"/>
              <a:t>이 물체에 각속도를 추가 </a:t>
            </a:r>
            <a:r>
              <a:rPr lang="en-US" altLang="ko-KR" dirty="0" smtClean="0"/>
              <a:t>(</a:t>
            </a:r>
            <a:r>
              <a:rPr lang="ko-KR" altLang="en-US" dirty="0" smtClean="0"/>
              <a:t>현재 </a:t>
            </a:r>
            <a:r>
              <a:rPr lang="ko-KR" altLang="en-US" dirty="0" err="1" smtClean="0"/>
              <a:t>미구현</a:t>
            </a:r>
            <a:r>
              <a:rPr lang="en-US" altLang="ko-KR" dirty="0" smtClean="0"/>
              <a:t>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err="1" smtClean="0"/>
              <a:t>MovementForce</a:t>
            </a:r>
            <a:r>
              <a:rPr lang="en-US" altLang="ko-KR" b="1" dirty="0" smtClean="0"/>
              <a:t>()</a:t>
            </a:r>
            <a:r>
              <a:rPr lang="en-US" altLang="ko-KR" dirty="0" smtClean="0"/>
              <a:t> : </a:t>
            </a:r>
            <a:r>
              <a:rPr lang="ko-KR" altLang="en-US" dirty="0" smtClean="0"/>
              <a:t>충돌한 물체 리스트를 통해 충돌에 의한 외력을 적용</a:t>
            </a:r>
            <a:endParaRPr lang="en-US" altLang="ko-KR" dirty="0" smtClean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/>
              <a:t>리스트변수 </a:t>
            </a:r>
            <a:r>
              <a:rPr lang="en-US" altLang="ko-KR" dirty="0" err="1" smtClean="0"/>
              <a:t>contactObjects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 저장되어 있는 정보를 가지고 계산</a:t>
            </a:r>
            <a:endParaRPr lang="en-US" altLang="ko-KR" dirty="0" smtClean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/>
              <a:t>위 변수는 </a:t>
            </a:r>
            <a:r>
              <a:rPr lang="en-US" altLang="ko-KR" dirty="0" err="1" smtClean="0"/>
              <a:t>PhysicsManager.cs</a:t>
            </a:r>
            <a:r>
              <a:rPr lang="ko-KR" altLang="en-US" dirty="0" smtClean="0"/>
              <a:t>에서 추가 됨</a:t>
            </a:r>
            <a:endParaRPr lang="en-US" altLang="ko-KR" dirty="0" smtClean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 smtClean="0"/>
              <a:t>PhysicsManager.cs</a:t>
            </a:r>
            <a:r>
              <a:rPr lang="ko-KR" altLang="en-US" dirty="0" smtClean="0"/>
              <a:t>에서 매 고정프레임 마지막에 실행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err="1" smtClean="0"/>
              <a:t>VelocityMove</a:t>
            </a:r>
            <a:r>
              <a:rPr lang="en-US" altLang="ko-KR" b="1" dirty="0" smtClean="0"/>
              <a:t>()</a:t>
            </a:r>
            <a:r>
              <a:rPr lang="en-US" altLang="ko-KR" dirty="0" smtClean="0"/>
              <a:t> : </a:t>
            </a:r>
            <a:r>
              <a:rPr lang="ko-KR" altLang="en-US" dirty="0" smtClean="0"/>
              <a:t>현재 속도를 고려하여 이동</a:t>
            </a:r>
            <a:endParaRPr lang="en-US" altLang="ko-KR" dirty="0" smtClean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/>
              <a:t>PhysicsManager.cs</a:t>
            </a:r>
            <a:r>
              <a:rPr lang="ko-KR" altLang="en-US" dirty="0"/>
              <a:t>에서 매 고정프레임 </a:t>
            </a:r>
            <a:r>
              <a:rPr lang="ko-KR" altLang="en-US" dirty="0" smtClean="0"/>
              <a:t>가장 마지막에 실행</a:t>
            </a:r>
            <a:endParaRPr lang="en-US" altLang="ko-KR" dirty="0" smtClean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 smtClean="0"/>
              <a:t>Overlap()</a:t>
            </a:r>
            <a:r>
              <a:rPr lang="en-US" altLang="ko-KR" dirty="0" smtClean="0"/>
              <a:t> : </a:t>
            </a:r>
            <a:r>
              <a:rPr lang="ko-KR" altLang="en-US" dirty="0" smtClean="0"/>
              <a:t>충돌에 의한 물체 겹침이 있을 경우 위치 조정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3335315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PhysicsManager.cs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 smtClean="0"/>
              <a:t>매 고정프레임 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FixedUpdate</a:t>
            </a:r>
            <a:r>
              <a:rPr lang="en-US" altLang="ko-KR" dirty="0" smtClean="0"/>
              <a:t>)</a:t>
            </a:r>
            <a:r>
              <a:rPr lang="ko-KR" altLang="en-US" dirty="0" smtClean="0"/>
              <a:t>에서 물리 관련 함수 일괄 실행</a:t>
            </a:r>
            <a:endParaRPr lang="en-US" altLang="ko-KR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 smtClean="0"/>
              <a:t>	(</a:t>
            </a:r>
            <a:r>
              <a:rPr lang="ko-KR" altLang="en-US" dirty="0" smtClean="0"/>
              <a:t>함수 실행 순서에 따른 오차 최소화</a:t>
            </a:r>
            <a:r>
              <a:rPr lang="en-US" altLang="ko-KR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모든 </a:t>
            </a:r>
            <a:r>
              <a:rPr lang="en-US" altLang="ko-KR" dirty="0" err="1" smtClean="0"/>
              <a:t>RigidbodyCS</a:t>
            </a:r>
            <a:r>
              <a:rPr lang="ko-KR" altLang="en-US" dirty="0" smtClean="0"/>
              <a:t>와 </a:t>
            </a:r>
            <a:r>
              <a:rPr lang="en-US" altLang="ko-KR" dirty="0" err="1" smtClean="0"/>
              <a:t>BoxColliderCS</a:t>
            </a:r>
            <a:r>
              <a:rPr lang="ko-KR" altLang="en-US" dirty="0" smtClean="0"/>
              <a:t>의 물체를 저장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21607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PhysicsManager.cs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30876" y="1690688"/>
            <a:ext cx="3468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/>
              <a:t>멤버 구성</a:t>
            </a:r>
            <a:endParaRPr lang="en-US" altLang="ko-KR" sz="2400" b="1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876" y="2337018"/>
            <a:ext cx="4559102" cy="256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8022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스크립트 실행순서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405" y="1437267"/>
            <a:ext cx="6158556" cy="503767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765324" y="2258523"/>
            <a:ext cx="506627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 smtClean="0"/>
              <a:t>Movement.cs</a:t>
            </a:r>
            <a:r>
              <a:rPr lang="en-US" altLang="ko-KR" sz="1600" dirty="0" smtClean="0"/>
              <a:t> : </a:t>
            </a:r>
            <a:r>
              <a:rPr lang="ko-KR" altLang="en-US" sz="1600" dirty="0" smtClean="0"/>
              <a:t>키 입력으로 </a:t>
            </a:r>
            <a:r>
              <a:rPr lang="en-US" altLang="ko-KR" sz="1600" dirty="0" err="1" smtClean="0"/>
              <a:t>Addforce</a:t>
            </a:r>
            <a:r>
              <a:rPr lang="ko-KR" altLang="en-US" sz="1600" dirty="0" smtClean="0"/>
              <a:t>적용</a:t>
            </a:r>
            <a:endParaRPr lang="en-US" altLang="ko-KR" sz="1600" dirty="0" smtClean="0"/>
          </a:p>
          <a:p>
            <a:r>
              <a:rPr lang="en-US" altLang="ko-KR" sz="1600" dirty="0" smtClean="0"/>
              <a:t>    </a:t>
            </a:r>
            <a:r>
              <a:rPr lang="en-US" altLang="ko-KR" sz="1600" dirty="0" err="1" smtClean="0"/>
              <a:t>RigidbodyCS</a:t>
            </a:r>
            <a:r>
              <a:rPr lang="ko-KR" altLang="en-US" sz="1600" dirty="0" smtClean="0"/>
              <a:t>물체에 힘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속도</a:t>
            </a:r>
            <a:r>
              <a:rPr lang="en-US" altLang="ko-KR" sz="1600" dirty="0" smtClean="0"/>
              <a:t>), </a:t>
            </a:r>
            <a:r>
              <a:rPr lang="ko-KR" altLang="en-US" sz="1600" dirty="0" smtClean="0"/>
              <a:t>회전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추가</a:t>
            </a:r>
            <a:endParaRPr lang="en-US" altLang="ko-KR" sz="1600" dirty="0" smtClean="0"/>
          </a:p>
          <a:p>
            <a:endParaRPr lang="en-US" altLang="ko-KR" sz="1600" dirty="0" smtClean="0"/>
          </a:p>
          <a:p>
            <a:endParaRPr lang="en-US" altLang="ko-KR" sz="1600" dirty="0"/>
          </a:p>
          <a:p>
            <a:r>
              <a:rPr lang="en-US" altLang="ko-KR" sz="1600" b="1" dirty="0" err="1" smtClean="0"/>
              <a:t>RigidbodyCS.cs</a:t>
            </a:r>
            <a:r>
              <a:rPr lang="en-US" altLang="ko-KR" sz="1600" dirty="0" smtClean="0"/>
              <a:t> </a:t>
            </a:r>
            <a:r>
              <a:rPr lang="en-US" altLang="ko-KR" sz="1600" dirty="0"/>
              <a:t>: </a:t>
            </a:r>
            <a:r>
              <a:rPr lang="ko-KR" altLang="en-US" sz="1600" dirty="0" smtClean="0"/>
              <a:t>실행 없음</a:t>
            </a:r>
            <a:endParaRPr lang="en-US" altLang="ko-KR" sz="1600" dirty="0" smtClean="0"/>
          </a:p>
          <a:p>
            <a:r>
              <a:rPr lang="en-US" altLang="ko-KR" sz="1600" dirty="0" smtClean="0"/>
              <a:t>   </a:t>
            </a:r>
            <a:r>
              <a:rPr lang="en-US" altLang="ko-KR" sz="1600" dirty="0" err="1" smtClean="0"/>
              <a:t>PhysicsManager.cs</a:t>
            </a:r>
            <a:r>
              <a:rPr lang="ko-KR" altLang="en-US" sz="1600" dirty="0" smtClean="0"/>
              <a:t>에서 일괄 실행</a:t>
            </a:r>
            <a:endParaRPr lang="en-US" altLang="ko-KR" sz="1600" dirty="0" smtClean="0"/>
          </a:p>
          <a:p>
            <a:endParaRPr lang="en-US" altLang="ko-KR" sz="1600" dirty="0" smtClean="0"/>
          </a:p>
          <a:p>
            <a:endParaRPr lang="en-US" altLang="ko-KR" sz="1600" dirty="0"/>
          </a:p>
          <a:p>
            <a:r>
              <a:rPr lang="en-US" altLang="ko-KR" sz="1600" b="1" dirty="0" err="1" smtClean="0"/>
              <a:t>BoxColliderCS.cs</a:t>
            </a:r>
            <a:r>
              <a:rPr lang="en-US" altLang="ko-KR" sz="1600" dirty="0" smtClean="0"/>
              <a:t> : </a:t>
            </a:r>
            <a:r>
              <a:rPr lang="ko-KR" altLang="en-US" sz="1600" dirty="0" smtClean="0"/>
              <a:t>물체가 </a:t>
            </a:r>
            <a:r>
              <a:rPr lang="en-US" altLang="ko-KR" sz="1600" dirty="0" err="1" smtClean="0"/>
              <a:t>RigidbodyCS</a:t>
            </a:r>
            <a:r>
              <a:rPr lang="ko-KR" altLang="en-US" sz="1600" dirty="0" smtClean="0"/>
              <a:t>인 경우 </a:t>
            </a:r>
            <a:endParaRPr lang="en-US" altLang="ko-KR" sz="1600" dirty="0" smtClean="0"/>
          </a:p>
          <a:p>
            <a:r>
              <a:rPr lang="en-US" altLang="ko-KR" sz="1600" dirty="0"/>
              <a:t> </a:t>
            </a:r>
            <a:r>
              <a:rPr lang="en-US" altLang="ko-KR" sz="1600" dirty="0" smtClean="0"/>
              <a:t>   </a:t>
            </a:r>
            <a:r>
              <a:rPr lang="ko-KR" altLang="en-US" sz="1600" dirty="0" smtClean="0"/>
              <a:t>구성 점</a:t>
            </a:r>
            <a:r>
              <a:rPr lang="en-US" altLang="ko-KR" sz="1600" dirty="0" smtClean="0"/>
              <a:t>8</a:t>
            </a:r>
            <a:r>
              <a:rPr lang="ko-KR" altLang="en-US" sz="1600" dirty="0" smtClean="0"/>
              <a:t>개 위치 </a:t>
            </a:r>
            <a:r>
              <a:rPr lang="ko-KR" altLang="en-US" sz="1600" dirty="0" smtClean="0"/>
              <a:t>갱신 그 외엔 없음</a:t>
            </a:r>
            <a:endParaRPr lang="en-US" altLang="ko-KR" sz="1600" dirty="0" smtClean="0"/>
          </a:p>
          <a:p>
            <a:endParaRPr lang="en-US" altLang="ko-KR" sz="1600" dirty="0" smtClean="0"/>
          </a:p>
          <a:p>
            <a:endParaRPr lang="en-US" altLang="ko-KR" sz="1600" dirty="0"/>
          </a:p>
          <a:p>
            <a:r>
              <a:rPr lang="en-US" altLang="ko-KR" sz="1600" b="1" dirty="0" err="1" smtClean="0"/>
              <a:t>PhysicsManager.cs</a:t>
            </a:r>
            <a:r>
              <a:rPr lang="en-US" altLang="ko-KR" sz="1600" dirty="0" smtClean="0"/>
              <a:t> : </a:t>
            </a:r>
          </a:p>
          <a:p>
            <a:r>
              <a:rPr lang="en-US" altLang="ko-KR" sz="1600" dirty="0"/>
              <a:t> </a:t>
            </a:r>
            <a:r>
              <a:rPr lang="en-US" altLang="ko-KR" sz="1600" dirty="0" smtClean="0"/>
              <a:t>   </a:t>
            </a:r>
            <a:r>
              <a:rPr lang="ko-KR" altLang="en-US" sz="1600" dirty="0" smtClean="0"/>
              <a:t>각 </a:t>
            </a:r>
            <a:r>
              <a:rPr lang="en-US" altLang="ko-KR" sz="1600" dirty="0" err="1" smtClean="0"/>
              <a:t>RigidbodyCS</a:t>
            </a:r>
            <a:r>
              <a:rPr lang="ko-KR" altLang="en-US" sz="1600" dirty="0" smtClean="0"/>
              <a:t>물체에 중력 적용</a:t>
            </a:r>
            <a:endParaRPr lang="en-US" altLang="ko-KR" sz="1600" dirty="0" smtClean="0"/>
          </a:p>
          <a:p>
            <a:r>
              <a:rPr lang="en-US" altLang="ko-KR" sz="1600" dirty="0"/>
              <a:t> </a:t>
            </a:r>
            <a:r>
              <a:rPr lang="en-US" altLang="ko-KR" sz="1600" dirty="0" smtClean="0"/>
              <a:t>   </a:t>
            </a:r>
            <a:r>
              <a:rPr lang="ko-KR" altLang="en-US" sz="1600" dirty="0" smtClean="0"/>
              <a:t>각 </a:t>
            </a:r>
            <a:r>
              <a:rPr lang="en-US" altLang="ko-KR" sz="1600" dirty="0" err="1" smtClean="0"/>
              <a:t>RigidbodyCS</a:t>
            </a:r>
            <a:r>
              <a:rPr lang="ko-KR" altLang="en-US" sz="1600" dirty="0" smtClean="0"/>
              <a:t>와 </a:t>
            </a:r>
            <a:r>
              <a:rPr lang="en-US" altLang="ko-KR" sz="1600" dirty="0" err="1" smtClean="0"/>
              <a:t>BoxColliderCS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간 충돌 계산</a:t>
            </a:r>
            <a:endParaRPr lang="en-US" altLang="ko-KR" sz="1600" dirty="0" smtClean="0"/>
          </a:p>
          <a:p>
            <a:r>
              <a:rPr lang="en-US" altLang="ko-KR" sz="1600" dirty="0"/>
              <a:t>	</a:t>
            </a:r>
            <a:r>
              <a:rPr lang="en-US" altLang="ko-KR" sz="1600" dirty="0" smtClean="0"/>
              <a:t>(+</a:t>
            </a:r>
            <a:r>
              <a:rPr lang="ko-KR" altLang="en-US" sz="1600" dirty="0" smtClean="0"/>
              <a:t>충돌에 따른 외력 적용</a:t>
            </a:r>
            <a:r>
              <a:rPr lang="en-US" altLang="ko-KR" sz="1600" dirty="0" smtClean="0"/>
              <a:t>) </a:t>
            </a:r>
          </a:p>
          <a:p>
            <a:r>
              <a:rPr lang="en-US" altLang="ko-KR" sz="1600" dirty="0" smtClean="0"/>
              <a:t>    </a:t>
            </a:r>
            <a:r>
              <a:rPr lang="ko-KR" altLang="en-US" sz="1600" dirty="0" smtClean="0"/>
              <a:t>각 </a:t>
            </a:r>
            <a:r>
              <a:rPr lang="en-US" altLang="ko-KR" sz="1600" dirty="0" err="1" smtClean="0"/>
              <a:t>RigidbodyCS</a:t>
            </a:r>
            <a:r>
              <a:rPr lang="ko-KR" altLang="en-US" sz="1600" dirty="0" smtClean="0"/>
              <a:t>물체 속도에 따라 이동 실행</a:t>
            </a:r>
            <a:endParaRPr lang="ko-KR" alt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6765324" y="1629013"/>
            <a:ext cx="4950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err="1" smtClean="0"/>
              <a:t>매프레임</a:t>
            </a:r>
            <a:r>
              <a:rPr lang="ko-KR" altLang="en-US" sz="2400" b="1" dirty="0" smtClean="0"/>
              <a:t> 실행 기준 </a:t>
            </a:r>
            <a:r>
              <a:rPr lang="en-US" altLang="ko-KR" sz="2400" b="1" dirty="0" smtClean="0"/>
              <a:t>(</a:t>
            </a:r>
            <a:r>
              <a:rPr lang="en-US" altLang="ko-KR" sz="2400" b="1" dirty="0" err="1" smtClean="0"/>
              <a:t>FixedUpdate</a:t>
            </a:r>
            <a:r>
              <a:rPr lang="en-US" altLang="ko-KR" sz="2400" b="1" dirty="0" smtClean="0"/>
              <a:t>)</a:t>
            </a:r>
            <a:endParaRPr lang="ko-KR" altLang="en-US" sz="2400" b="1" dirty="0"/>
          </a:p>
        </p:txBody>
      </p:sp>
      <p:sp>
        <p:nvSpPr>
          <p:cNvPr id="7" name="아래쪽 화살표 6"/>
          <p:cNvSpPr/>
          <p:nvPr/>
        </p:nvSpPr>
        <p:spPr>
          <a:xfrm>
            <a:off x="8297562" y="2888953"/>
            <a:ext cx="453081" cy="3459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아래쪽 화살표 7"/>
          <p:cNvSpPr/>
          <p:nvPr/>
        </p:nvSpPr>
        <p:spPr>
          <a:xfrm>
            <a:off x="8297561" y="3865372"/>
            <a:ext cx="453081" cy="3459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아래쪽 화살표 8"/>
          <p:cNvSpPr/>
          <p:nvPr/>
        </p:nvSpPr>
        <p:spPr>
          <a:xfrm>
            <a:off x="8297560" y="4841791"/>
            <a:ext cx="453081" cy="3459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2383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인스펙터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19624"/>
            <a:ext cx="5154087" cy="398325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41622" y="5651156"/>
            <a:ext cx="393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구현된 컴포넌트</a:t>
            </a:r>
            <a:endParaRPr lang="ko-KR" altLang="en-US" b="1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007" y="1519624"/>
            <a:ext cx="5545312" cy="398325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001820" y="5651156"/>
            <a:ext cx="393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기존의 컴포넌트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6852982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클래스 다이어그램</a:t>
            </a:r>
            <a:endParaRPr lang="en-US" altLang="ko-KR" dirty="0" smtClean="0"/>
          </a:p>
          <a:p>
            <a:r>
              <a:rPr lang="en-US" altLang="ko-KR" dirty="0" err="1" smtClean="0"/>
              <a:t>Uml</a:t>
            </a:r>
            <a:endParaRPr lang="en-US" altLang="ko-KR" dirty="0" smtClean="0"/>
          </a:p>
          <a:p>
            <a:r>
              <a:rPr lang="en-US" altLang="ko-KR" dirty="0">
                <a:hlinkClick r:id="rId2"/>
              </a:rPr>
              <a:t>http://staruml.io</a:t>
            </a:r>
            <a:r>
              <a:rPr lang="en-US" altLang="ko-KR" dirty="0" smtClean="0">
                <a:hlinkClick r:id="rId2"/>
              </a:rPr>
              <a:t>/</a:t>
            </a:r>
            <a:endParaRPr lang="en-US" altLang="ko-KR" dirty="0" smtClean="0"/>
          </a:p>
          <a:p>
            <a:r>
              <a:rPr lang="en-US" altLang="ko-KR" dirty="0" smtClean="0"/>
              <a:t>Use case diagram</a:t>
            </a:r>
            <a:endParaRPr lang="en-US" altLang="ko-KR" dirty="0"/>
          </a:p>
          <a:p>
            <a:r>
              <a:rPr lang="en-US" altLang="ko-KR" dirty="0"/>
              <a:t>Sequence Diagram </a:t>
            </a:r>
            <a:endParaRPr lang="en-US" altLang="ko-KR" dirty="0" smtClean="0"/>
          </a:p>
          <a:p>
            <a:r>
              <a:rPr lang="ko-KR" altLang="en-US" dirty="0" err="1" smtClean="0"/>
              <a:t>플로우</a:t>
            </a:r>
            <a:r>
              <a:rPr lang="ko-KR" altLang="en-US" dirty="0" smtClean="0"/>
              <a:t> 차트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함수단위</a:t>
            </a:r>
            <a:endParaRPr lang="en-US" altLang="ko-KR" dirty="0" smtClean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404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구현 할 내용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 err="1" smtClean="0"/>
              <a:t>Rigidbody</a:t>
            </a:r>
            <a:r>
              <a:rPr lang="en-US" altLang="ko-KR" dirty="0" smtClean="0"/>
              <a:t> </a:t>
            </a:r>
            <a:r>
              <a:rPr lang="ko-KR" altLang="en-US" dirty="0" smtClean="0"/>
              <a:t>컴포넌트 </a:t>
            </a:r>
            <a:r>
              <a:rPr lang="ko-KR" altLang="en-US" dirty="0" err="1" smtClean="0"/>
              <a:t>대채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 smtClean="0"/>
              <a:t>Collider </a:t>
            </a:r>
            <a:r>
              <a:rPr lang="ko-KR" altLang="en-US" dirty="0" smtClean="0"/>
              <a:t>컴포넌트 대체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err="1" smtClean="0"/>
              <a:t>Boxcollider</a:t>
            </a:r>
            <a:r>
              <a:rPr lang="ko-KR" altLang="en-US" dirty="0" smtClean="0"/>
              <a:t>로 제한하여 구현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충돌 계산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충돌에 의한 외력 적용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수직항력</a:t>
            </a:r>
            <a:r>
              <a:rPr lang="en-US" altLang="ko-KR" dirty="0" smtClean="0"/>
              <a:t>, </a:t>
            </a:r>
            <a:r>
              <a:rPr lang="ko-KR" altLang="en-US" dirty="0" smtClean="0"/>
              <a:t>탄성력</a:t>
            </a:r>
            <a:r>
              <a:rPr lang="en-US" altLang="ko-KR" dirty="0" smtClean="0"/>
              <a:t>, </a:t>
            </a:r>
            <a:r>
              <a:rPr lang="ko-KR" altLang="en-US" dirty="0" smtClean="0"/>
              <a:t>마찰력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6707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물리적 수식</a:t>
            </a:r>
            <a:endParaRPr lang="ko-KR" altLang="en-US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코드에 적용하기 위한 물리 공식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6730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물리적 수식 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AddForce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altLang="ko-KR" b="1" dirty="0" err="1" smtClean="0"/>
              <a:t>AddForce</a:t>
            </a:r>
            <a:r>
              <a:rPr lang="en-US" altLang="ko-KR" b="1" dirty="0" smtClean="0"/>
              <a:t>( )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Rigidbody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에서 힘을 가함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F = m*a</a:t>
            </a:r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F</a:t>
            </a:r>
            <a:r>
              <a:rPr lang="ko-KR" altLang="en-US" dirty="0" smtClean="0"/>
              <a:t>는 </a:t>
            </a:r>
            <a:r>
              <a:rPr lang="en-US" altLang="ko-KR" dirty="0" err="1" smtClean="0"/>
              <a:t>AddForce</a:t>
            </a:r>
            <a:r>
              <a:rPr lang="ko-KR" altLang="en-US" dirty="0" smtClean="0"/>
              <a:t>안의 매개 변수의 값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m</a:t>
            </a:r>
            <a:r>
              <a:rPr lang="ko-KR" altLang="en-US" dirty="0" smtClean="0"/>
              <a:t>은 현재 </a:t>
            </a:r>
            <a:r>
              <a:rPr lang="en-US" altLang="ko-KR" dirty="0" err="1" smtClean="0"/>
              <a:t>Rigidbody</a:t>
            </a:r>
            <a:r>
              <a:rPr lang="en-US" altLang="ko-KR" dirty="0" smtClean="0"/>
              <a:t> </a:t>
            </a:r>
            <a:r>
              <a:rPr lang="ko-KR" altLang="en-US" dirty="0" smtClean="0"/>
              <a:t>물체가 가지는 </a:t>
            </a:r>
            <a:r>
              <a:rPr lang="ko-KR" altLang="en-US" dirty="0" err="1" smtClean="0"/>
              <a:t>질량값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a</a:t>
            </a:r>
            <a:r>
              <a:rPr lang="ko-KR" altLang="en-US" dirty="0" smtClean="0"/>
              <a:t>는 가속도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a * t = v</a:t>
            </a:r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t</a:t>
            </a:r>
            <a:r>
              <a:rPr lang="ko-KR" altLang="en-US" dirty="0" smtClean="0"/>
              <a:t>는 시간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유니티에서는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Time.deltaTime</a:t>
            </a:r>
            <a:r>
              <a:rPr lang="ko-KR" altLang="en-US" dirty="0" smtClean="0"/>
              <a:t>으로 적용 가능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v</a:t>
            </a:r>
            <a:r>
              <a:rPr lang="ko-KR" altLang="en-US" dirty="0" smtClean="0"/>
              <a:t>는 속도 </a:t>
            </a:r>
            <a:r>
              <a:rPr lang="en-US" altLang="ko-KR" dirty="0" smtClean="0"/>
              <a:t>: Vector3 velocity</a:t>
            </a:r>
            <a:r>
              <a:rPr lang="ko-KR" altLang="en-US" dirty="0" smtClean="0"/>
              <a:t>의 값으로 설정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v = F / m * t</a:t>
            </a:r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v</a:t>
            </a:r>
            <a:r>
              <a:rPr lang="ko-KR" altLang="en-US" dirty="0" smtClean="0"/>
              <a:t>를 변수 </a:t>
            </a:r>
            <a:r>
              <a:rPr lang="en-US" altLang="ko-KR" dirty="0" smtClean="0"/>
              <a:t>velocity</a:t>
            </a:r>
            <a:r>
              <a:rPr lang="ko-KR" altLang="en-US" dirty="0" smtClean="0"/>
              <a:t>의 값으로 설정</a:t>
            </a:r>
            <a:endParaRPr lang="en-US" altLang="ko-KR" dirty="0" smtClean="0"/>
          </a:p>
          <a:p>
            <a:pPr marL="914400" lvl="2" indent="0">
              <a:lnSpc>
                <a:spcPct val="150000"/>
              </a:lnSpc>
              <a:buNone/>
            </a:pP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012" y="2196328"/>
            <a:ext cx="4839689" cy="10988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389341" y="3295135"/>
            <a:ext cx="4308388" cy="697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 smtClean="0"/>
              <a:t>힘을 가하면 그 물체에 추가적인 가속도가 생김</a:t>
            </a:r>
            <a:endParaRPr lang="en-US" altLang="ko-KR" sz="1400" dirty="0" smtClean="0"/>
          </a:p>
          <a:p>
            <a:pPr marL="285750" indent="-2857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1400" dirty="0" smtClean="0"/>
              <a:t>속도 값으로 변환하여 기존 속도에 </a:t>
            </a:r>
            <a:r>
              <a:rPr lang="en-US" altLang="ko-KR" sz="1400" dirty="0" smtClean="0"/>
              <a:t>+</a:t>
            </a:r>
            <a:r>
              <a:rPr lang="ko-KR" altLang="en-US" sz="1400" dirty="0" smtClean="0"/>
              <a:t>함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36074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물리적 수식 </a:t>
            </a:r>
            <a:r>
              <a:rPr lang="en-US" altLang="ko-KR" dirty="0" smtClean="0"/>
              <a:t>(</a:t>
            </a:r>
            <a:r>
              <a:rPr lang="ko-KR" altLang="en-US" dirty="0" smtClean="0"/>
              <a:t>수직항력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 smtClean="0"/>
              <a:t>충돌에 의한 외력</a:t>
            </a:r>
            <a:r>
              <a:rPr lang="en-US" altLang="ko-KR" b="1" dirty="0" smtClean="0"/>
              <a:t>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Rigidbody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 힘을 가함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err="1" smtClean="0"/>
              <a:t>AddForce</a:t>
            </a:r>
            <a:r>
              <a:rPr lang="en-US" altLang="ko-KR" dirty="0" smtClean="0"/>
              <a:t>( )</a:t>
            </a:r>
            <a:r>
              <a:rPr lang="ko-KR" altLang="en-US" dirty="0" smtClean="0"/>
              <a:t>로 힘 적용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일반적인 수직에 의한 바닥 충돌은 수직항력임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모든 충돌에 의한 기본 외력은 수직항력으로 계산</a:t>
            </a:r>
            <a:endParaRPr lang="en-US" altLang="ko-KR" dirty="0" smtClean="0"/>
          </a:p>
          <a:p>
            <a:pPr marL="914400" lvl="2" indent="0">
              <a:lnSpc>
                <a:spcPct val="150000"/>
              </a:lnSpc>
              <a:buNone/>
            </a:pPr>
            <a:endParaRPr lang="ko-KR" altLang="en-US" dirty="0"/>
          </a:p>
        </p:txBody>
      </p:sp>
      <p:pic>
        <p:nvPicPr>
          <p:cNvPr id="1026" name="Picture 2" descr="수직항력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1837" y="4446492"/>
            <a:ext cx="3641125" cy="2191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667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물리적 수식 </a:t>
            </a:r>
            <a:r>
              <a:rPr lang="en-US" altLang="ko-KR" dirty="0" smtClean="0"/>
              <a:t>(</a:t>
            </a:r>
            <a:r>
              <a:rPr lang="ko-KR" altLang="en-US" dirty="0" smtClean="0"/>
              <a:t>탄성력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ko-KR" altLang="en-US" b="1" dirty="0" smtClean="0"/>
              <a:t>탄성력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Rigidbody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 힘을 가할 때 추가적인 힘을 가함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원래 탄성력은 물체가 변형이 있을 때 되돌아 가는 힘이지만 여기서는 물체를 튕겨내는 힘으로 고려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충돌에 의한 외력</a:t>
            </a:r>
            <a:r>
              <a:rPr lang="en-US" altLang="ko-KR" dirty="0" smtClean="0"/>
              <a:t>(</a:t>
            </a:r>
            <a:r>
              <a:rPr lang="ko-KR" altLang="en-US" dirty="0" smtClean="0"/>
              <a:t>수직항력</a:t>
            </a:r>
            <a:r>
              <a:rPr lang="en-US" altLang="ko-KR" dirty="0" smtClean="0"/>
              <a:t>)</a:t>
            </a:r>
            <a:r>
              <a:rPr lang="ko-KR" altLang="en-US" dirty="0" smtClean="0"/>
              <a:t>이 작용 할 때 두 물체간 탄성 계수에 비례하여 외력을 증가 시키도록 구현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ko-KR" altLang="en-US" dirty="0" smtClean="0"/>
              <a:t>두 물체의 탄성 계수의 합이 </a:t>
            </a:r>
            <a:r>
              <a:rPr lang="en-US" altLang="ko-KR" dirty="0" smtClean="0"/>
              <a:t>1</a:t>
            </a:r>
            <a:r>
              <a:rPr lang="ko-KR" altLang="en-US" dirty="0" smtClean="0"/>
              <a:t>이면 외력은 </a:t>
            </a:r>
            <a:r>
              <a:rPr lang="en-US" altLang="ko-KR" dirty="0" smtClean="0"/>
              <a:t>2</a:t>
            </a:r>
            <a:r>
              <a:rPr lang="ko-KR" altLang="en-US" dirty="0" smtClean="0"/>
              <a:t>배 </a:t>
            </a:r>
            <a:r>
              <a:rPr lang="en-US" altLang="ko-KR" dirty="0" smtClean="0"/>
              <a:t>, 0.1</a:t>
            </a:r>
            <a:r>
              <a:rPr lang="ko-KR" altLang="en-US" dirty="0" smtClean="0"/>
              <a:t>이면 </a:t>
            </a:r>
            <a:r>
              <a:rPr lang="en-US" altLang="ko-KR" dirty="0" smtClean="0"/>
              <a:t>1.1</a:t>
            </a:r>
            <a:r>
              <a:rPr lang="ko-KR" altLang="en-US" dirty="0" smtClean="0"/>
              <a:t>배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F = (1 + </a:t>
            </a:r>
            <a:r>
              <a:rPr lang="ko-KR" altLang="en-US" dirty="0" smtClean="0"/>
              <a:t>탄성 계수의 합</a:t>
            </a:r>
            <a:r>
              <a:rPr lang="en-US" altLang="ko-KR" dirty="0" smtClean="0"/>
              <a:t>) * F </a:t>
            </a:r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F</a:t>
            </a:r>
            <a:r>
              <a:rPr lang="ko-KR" altLang="en-US" dirty="0" smtClean="0"/>
              <a:t>는 앞에서 구한 외력</a:t>
            </a:r>
            <a:r>
              <a:rPr lang="en-US" altLang="ko-KR" dirty="0" smtClean="0"/>
              <a:t>(</a:t>
            </a:r>
            <a:r>
              <a:rPr lang="ko-KR" altLang="en-US" dirty="0" smtClean="0"/>
              <a:t>수직항력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801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물리적 수식 </a:t>
            </a:r>
            <a:r>
              <a:rPr lang="en-US" altLang="ko-KR" dirty="0" smtClean="0"/>
              <a:t>(</a:t>
            </a:r>
            <a:r>
              <a:rPr lang="ko-KR" altLang="en-US" dirty="0" smtClean="0"/>
              <a:t>마찰력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 smtClean="0"/>
              <a:t>마찰력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Rigidbody</a:t>
            </a:r>
            <a:r>
              <a:rPr lang="en-US" altLang="ko-KR" dirty="0" smtClean="0"/>
              <a:t> </a:t>
            </a:r>
            <a:r>
              <a:rPr lang="ko-KR" altLang="en-US" dirty="0" smtClean="0"/>
              <a:t>가 </a:t>
            </a:r>
            <a:r>
              <a:rPr lang="ko-KR" altLang="en-US" dirty="0" err="1" smtClean="0"/>
              <a:t>움직</a:t>
            </a:r>
            <a:r>
              <a:rPr lang="ko-KR" altLang="en-US" dirty="0" smtClean="0"/>
              <a:t> 일 때 방해 하는 힘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F = f * N</a:t>
            </a:r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F : </a:t>
            </a:r>
            <a:r>
              <a:rPr lang="ko-KR" altLang="en-US" dirty="0" smtClean="0"/>
              <a:t>마찰력 </a:t>
            </a:r>
            <a:r>
              <a:rPr lang="en-US" altLang="ko-KR" dirty="0" smtClean="0"/>
              <a:t>/ f : </a:t>
            </a:r>
            <a:r>
              <a:rPr lang="ko-KR" altLang="en-US" dirty="0" smtClean="0"/>
              <a:t>마찰 계수 </a:t>
            </a:r>
            <a:r>
              <a:rPr lang="en-US" altLang="ko-KR" dirty="0" smtClean="0"/>
              <a:t>/ N </a:t>
            </a:r>
            <a:r>
              <a:rPr lang="ko-KR" altLang="en-US" dirty="0" smtClean="0"/>
              <a:t>수직항력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앞에서 구한 수직항력을 가지고 계산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ko-KR" altLang="en-US" dirty="0" smtClean="0"/>
              <a:t>한 물체가 움직이고 두 물체의 마찰 계수 합이 </a:t>
            </a:r>
            <a:r>
              <a:rPr lang="en-US" altLang="ko-KR" dirty="0" smtClean="0"/>
              <a:t>0.4</a:t>
            </a:r>
            <a:r>
              <a:rPr lang="ko-KR" altLang="en-US" dirty="0" smtClean="0"/>
              <a:t>면 외력은 </a:t>
            </a:r>
            <a:r>
              <a:rPr lang="en-US" altLang="ko-KR" dirty="0" smtClean="0"/>
              <a:t>0.6</a:t>
            </a:r>
            <a:r>
              <a:rPr lang="ko-KR" altLang="en-US" dirty="0" smtClean="0"/>
              <a:t>만 적용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en-US" altLang="ko-KR" dirty="0"/>
              <a:t>F = </a:t>
            </a:r>
            <a:r>
              <a:rPr lang="en-US" altLang="ko-KR" dirty="0" smtClean="0"/>
              <a:t>- </a:t>
            </a:r>
            <a:r>
              <a:rPr lang="ko-KR" altLang="en-US" dirty="0" smtClean="0"/>
              <a:t>마찰 </a:t>
            </a:r>
            <a:r>
              <a:rPr lang="ko-KR" altLang="en-US" dirty="0"/>
              <a:t>계수의 </a:t>
            </a:r>
            <a:r>
              <a:rPr lang="ko-KR" altLang="en-US" dirty="0" smtClean="0"/>
              <a:t>합</a:t>
            </a:r>
            <a:r>
              <a:rPr lang="en-US" altLang="ko-KR" dirty="0" smtClean="0"/>
              <a:t> </a:t>
            </a:r>
            <a:r>
              <a:rPr lang="en-US" altLang="ko-KR" dirty="0"/>
              <a:t>* </a:t>
            </a:r>
            <a:r>
              <a:rPr lang="en-US" altLang="ko-KR" dirty="0" err="1" smtClean="0"/>
              <a:t>Fn</a:t>
            </a:r>
            <a:r>
              <a:rPr lang="en-US" altLang="ko-KR" dirty="0" smtClean="0"/>
              <a:t> </a:t>
            </a:r>
            <a:endParaRPr lang="en-US" altLang="ko-KR" dirty="0"/>
          </a:p>
          <a:p>
            <a:pPr lvl="2">
              <a:lnSpc>
                <a:spcPct val="150000"/>
              </a:lnSpc>
            </a:pPr>
            <a:r>
              <a:rPr lang="en-US" altLang="ko-KR" dirty="0" err="1" smtClean="0"/>
              <a:t>Fn</a:t>
            </a:r>
            <a:r>
              <a:rPr lang="ko-KR" altLang="en-US" dirty="0" smtClean="0"/>
              <a:t>는 </a:t>
            </a:r>
            <a:r>
              <a:rPr lang="ko-KR" altLang="en-US" dirty="0"/>
              <a:t>앞에서 구한 외력</a:t>
            </a:r>
            <a:r>
              <a:rPr lang="en-US" altLang="ko-KR" dirty="0"/>
              <a:t>(</a:t>
            </a:r>
            <a:r>
              <a:rPr lang="ko-KR" altLang="en-US" dirty="0"/>
              <a:t>수직항력</a:t>
            </a:r>
            <a:r>
              <a:rPr lang="en-US" altLang="ko-KR" dirty="0"/>
              <a:t>)</a:t>
            </a:r>
            <a:endParaRPr lang="ko-KR" altLang="en-US" dirty="0"/>
          </a:p>
          <a:p>
            <a:pPr lvl="2">
              <a:lnSpc>
                <a:spcPct val="150000"/>
              </a:lnSpc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9400217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</TotalTime>
  <Words>1360</Words>
  <Application>Microsoft Office PowerPoint</Application>
  <PresentationFormat>와이드스크린</PresentationFormat>
  <Paragraphs>276</Paragraphs>
  <Slides>39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3" baseType="lpstr">
      <vt:lpstr>맑은 고딕</vt:lpstr>
      <vt:lpstr>Arial</vt:lpstr>
      <vt:lpstr>Symbol</vt:lpstr>
      <vt:lpstr>Office 테마</vt:lpstr>
      <vt:lpstr>유니티 물리 구현</vt:lpstr>
      <vt:lpstr>목차</vt:lpstr>
      <vt:lpstr>구현 할 내용</vt:lpstr>
      <vt:lpstr>구현 할 내용</vt:lpstr>
      <vt:lpstr>물리적 수식</vt:lpstr>
      <vt:lpstr>물리적 수식 (AddForce)</vt:lpstr>
      <vt:lpstr>물리적 수식 (수직항력)</vt:lpstr>
      <vt:lpstr>물리적 수식 (탄성력)</vt:lpstr>
      <vt:lpstr>물리적 수식 (마찰력)</vt:lpstr>
      <vt:lpstr>충돌 구현</vt:lpstr>
      <vt:lpstr>충돌 구현</vt:lpstr>
      <vt:lpstr>1. 이동 가능한 거리를 제한</vt:lpstr>
      <vt:lpstr>1. 이동 가능한 거리를 제한</vt:lpstr>
      <vt:lpstr>2. Plane클래스를 이용</vt:lpstr>
      <vt:lpstr>2. Plane클래스를 이용</vt:lpstr>
      <vt:lpstr>문제점</vt:lpstr>
      <vt:lpstr>3. 사영벡터를 이용</vt:lpstr>
      <vt:lpstr>3. 사영벡터를 이용</vt:lpstr>
      <vt:lpstr>3. 사영벡터를 이용</vt:lpstr>
      <vt:lpstr>3. 사영벡터를 이용</vt:lpstr>
      <vt:lpstr>테스트 영상</vt:lpstr>
      <vt:lpstr>구현 스크립트</vt:lpstr>
      <vt:lpstr>스크립트 구성</vt:lpstr>
      <vt:lpstr>스크립트 구성</vt:lpstr>
      <vt:lpstr>ColliderCS.cs</vt:lpstr>
      <vt:lpstr>ColliderCS.cs</vt:lpstr>
      <vt:lpstr>BoxColliderCS.cs</vt:lpstr>
      <vt:lpstr>BoxColliderCS.cs</vt:lpstr>
      <vt:lpstr>BoxColliderCS.cs</vt:lpstr>
      <vt:lpstr>BoxColliderCS.cs</vt:lpstr>
      <vt:lpstr>BoxColliderCS.cs</vt:lpstr>
      <vt:lpstr>RigidbodyCS.cs</vt:lpstr>
      <vt:lpstr>RigidbodyCS.cs</vt:lpstr>
      <vt:lpstr>RigidbodyCS.cs</vt:lpstr>
      <vt:lpstr>PhysicsManager.cs</vt:lpstr>
      <vt:lpstr>PhysicsManager.cs</vt:lpstr>
      <vt:lpstr>스크립트 실행순서</vt:lpstr>
      <vt:lpstr>인스펙터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유니티 물리 구현</dc:title>
  <dc:creator>SEOWON</dc:creator>
  <cp:lastModifiedBy>SEOWON</cp:lastModifiedBy>
  <cp:revision>53</cp:revision>
  <dcterms:created xsi:type="dcterms:W3CDTF">2019-11-13T05:44:17Z</dcterms:created>
  <dcterms:modified xsi:type="dcterms:W3CDTF">2019-11-23T04:22:11Z</dcterms:modified>
</cp:coreProperties>
</file>

<file path=docProps/thumbnail.jpeg>
</file>